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470" y="-12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03802501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gi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abc-dentist-regular-audio.wav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background_Bedroom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223" y="-1"/>
            <a:ext cx="9139554" cy="5143501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hape 51"/>
          <p:cNvSpPr/>
          <p:nvPr/>
        </p:nvSpPr>
        <p:spPr>
          <a:xfrm>
            <a:off x="3603049" y="978809"/>
            <a:ext cx="5134083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Need A New Dentist!!!</a:t>
            </a:r>
          </a:p>
        </p:txBody>
      </p:sp>
      <p:sp>
        <p:nvSpPr>
          <p:cNvPr id="52" name="Shape 52"/>
          <p:cNvSpPr/>
          <p:nvPr/>
        </p:nvSpPr>
        <p:spPr>
          <a:xfrm>
            <a:off x="3756268" y="3179093"/>
            <a:ext cx="4827646" cy="1255671"/>
          </a:xfrm>
          <a:prstGeom prst="roundRect">
            <a:avLst>
              <a:gd name="adj" fmla="val 1517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Pain In Your Mouth?</a:t>
            </a:r>
          </a:p>
        </p:txBody>
      </p:sp>
      <p:pic>
        <p:nvPicPr>
          <p:cNvPr id="1026" name="Picture 2" descr="D:\work\Matt-Bush\05.28.2015\Dentist\dentist drawings\person\tooth-pain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70" y="385851"/>
            <a:ext cx="1971298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2000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3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xit" presetSubtype="2" fill="hold" grpId="4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" presetClass="entr" presetSubtype="2" fill="hold" grpId="5" nodeType="afterEffect">
                                  <p:stCondLst>
                                    <p:cond delay="3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2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</p:childTnLst>
        </p:cTn>
      </p:par>
    </p:tnLst>
    <p:bldLst>
      <p:bldP spid="51" grpId="5" animBg="1" advAuto="0"/>
      <p:bldP spid="52" grpId="3" animBg="1" advAuto="0"/>
      <p:bldP spid="52" grpId="4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2424596" y="462357"/>
            <a:ext cx="6281463" cy="1190344"/>
          </a:xfrm>
          <a:prstGeom prst="roundRect">
            <a:avLst>
              <a:gd name="adj" fmla="val 16004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We Would Love To Help You</a:t>
            </a:r>
          </a:p>
        </p:txBody>
      </p:sp>
      <p:sp>
        <p:nvSpPr>
          <p:cNvPr id="57" name="Shape 57"/>
          <p:cNvSpPr/>
          <p:nvPr/>
        </p:nvSpPr>
        <p:spPr>
          <a:xfrm>
            <a:off x="2787290" y="2630313"/>
            <a:ext cx="5556075" cy="1449293"/>
          </a:xfrm>
          <a:prstGeom prst="roundRect">
            <a:avLst>
              <a:gd name="adj" fmla="val 13144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You Need An Experienced Doctor…</a:t>
            </a:r>
          </a:p>
        </p:txBody>
      </p:sp>
      <p:pic>
        <p:nvPicPr>
          <p:cNvPr id="2050" name="Picture 2" descr="D:\work\Matt-Bush\05.28.2015\Dentist\dentist drawings\dentist_wave\dentist_wavin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39" y="697697"/>
            <a:ext cx="2896993" cy="616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25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2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2" animBg="1" advAuto="0"/>
      <p:bldP spid="57" grpId="3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background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Shape 61"/>
          <p:cNvSpPr/>
          <p:nvPr/>
        </p:nvSpPr>
        <p:spPr>
          <a:xfrm>
            <a:off x="1161501" y="592147"/>
            <a:ext cx="4994760" cy="3959206"/>
          </a:xfrm>
          <a:prstGeom prst="roundRect">
            <a:avLst>
              <a:gd name="adj" fmla="val 4812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51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100">
                <a:uFill>
                  <a:solidFill>
                    <a:srgbClr val="FFFFFF"/>
                  </a:solidFill>
                </a:uFill>
              </a:rPr>
              <a:t>Don’t Trust The Alleviation Of Your Mouth Pain To Just Anyone… </a:t>
            </a:r>
          </a:p>
        </p:txBody>
      </p:sp>
      <p:pic>
        <p:nvPicPr>
          <p:cNvPr id="3074" name="Picture 2" descr="D:\work\Matt-Bush\05.28.2015\Dentist\dentist drawings\dentist_thumbs\dentist_thumbs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32281"/>
            <a:ext cx="2798746" cy="638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2" nodeType="afterEffect">
                                  <p:stCondLst>
                                    <p:cond delay="1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23" presetClass="exit" presetSubtype="16" fill="hold" grpId="3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2" animBg="1" advAuto="0"/>
      <p:bldP spid="61" grpId="3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Shape 65"/>
          <p:cNvSpPr/>
          <p:nvPr/>
        </p:nvSpPr>
        <p:spPr>
          <a:xfrm>
            <a:off x="4328188" y="771112"/>
            <a:ext cx="3963211" cy="1077563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Experienced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   </a:t>
            </a:r>
          </a:p>
        </p:txBody>
      </p:sp>
      <p:sp>
        <p:nvSpPr>
          <p:cNvPr id="66" name="Shape 66"/>
          <p:cNvSpPr/>
          <p:nvPr/>
        </p:nvSpPr>
        <p:spPr>
          <a:xfrm>
            <a:off x="4249219" y="2257642"/>
            <a:ext cx="4121148" cy="1077562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3300">
                <a:uFill>
                  <a:solidFill>
                    <a:srgbClr val="FFFFFF"/>
                  </a:solidFill>
                </a:uFill>
              </a:rPr>
              <a:t>   </a:t>
            </a:r>
            <a:r>
              <a:rPr sz="5000">
                <a:uFill>
                  <a:solidFill>
                    <a:srgbClr val="FFFFFF"/>
                  </a:solidFill>
                </a:uFill>
              </a:rPr>
              <a:t>Up-To-Date</a:t>
            </a:r>
          </a:p>
        </p:txBody>
      </p:sp>
      <p:sp>
        <p:nvSpPr>
          <p:cNvPr id="67" name="Shape 67"/>
          <p:cNvSpPr/>
          <p:nvPr/>
        </p:nvSpPr>
        <p:spPr>
          <a:xfrm>
            <a:off x="4674214" y="3744171"/>
            <a:ext cx="3271159" cy="1077563"/>
          </a:xfrm>
          <a:prstGeom prst="roundRect">
            <a:avLst>
              <a:gd name="adj" fmla="val 2443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Available</a:t>
            </a:r>
          </a:p>
        </p:txBody>
      </p:sp>
      <p:pic>
        <p:nvPicPr>
          <p:cNvPr id="4098" name="Picture 2" descr="D:\work\Matt-Bush\05.28.2015\Dentist\dentist drawings\dentist_point\dentist_pointin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20308"/>
            <a:ext cx="2978742" cy="578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2" animBg="1" advAuto="0"/>
      <p:bldP spid="66" grpId="3" animBg="1" advAuto="0"/>
      <p:bldP spid="67" grpId="4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1" name="whiteboard-background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5770" y="-401899"/>
            <a:ext cx="8772460" cy="5826761"/>
          </a:xfrm>
          <a:prstGeom prst="rect">
            <a:avLst/>
          </a:prstGeom>
          <a:ln w="12700">
            <a:miter lim="400000"/>
          </a:ln>
        </p:spPr>
      </p:pic>
      <p:sp>
        <p:nvSpPr>
          <p:cNvPr id="72" name="Shape 72"/>
          <p:cNvSpPr/>
          <p:nvPr/>
        </p:nvSpPr>
        <p:spPr>
          <a:xfrm>
            <a:off x="1547260" y="2170429"/>
            <a:ext cx="6049480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4600" b="1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uFillTx/>
              </a:defRPr>
            </a:pPr>
            <a:r>
              <a:rPr sz="4600" b="1">
                <a:uFill>
                  <a:solidFill/>
                </a:uFill>
              </a:rPr>
              <a:t>Free Consultation</a:t>
            </a: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1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hape 75"/>
          <p:cNvSpPr/>
          <p:nvPr/>
        </p:nvSpPr>
        <p:spPr>
          <a:xfrm>
            <a:off x="1541059" y="1078974"/>
            <a:ext cx="3415539" cy="1732240"/>
          </a:xfrm>
          <a:prstGeom prst="roundRect">
            <a:avLst>
              <a:gd name="adj" fmla="val 13039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Contact Us</a:t>
            </a:r>
            <a:br>
              <a:rPr sz="5000">
                <a:uFill>
                  <a:solidFill>
                    <a:srgbClr val="FFFFFF"/>
                  </a:solidFill>
                </a:uFill>
              </a:rPr>
            </a:br>
            <a:r>
              <a:rPr sz="5000">
                <a:uFill>
                  <a:solidFill>
                    <a:srgbClr val="FFFFFF"/>
                  </a:solidFill>
                </a:uFill>
              </a:rPr>
              <a:t>    Today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 </a:t>
            </a:r>
          </a:p>
        </p:txBody>
      </p:sp>
      <p:sp>
        <p:nvSpPr>
          <p:cNvPr id="76" name="Shape 76"/>
          <p:cNvSpPr/>
          <p:nvPr/>
        </p:nvSpPr>
        <p:spPr>
          <a:xfrm>
            <a:off x="330647" y="3059800"/>
            <a:ext cx="5673055" cy="1732239"/>
          </a:xfrm>
          <a:prstGeom prst="roundRect">
            <a:avLst>
              <a:gd name="adj" fmla="val 2365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4600">
                <a:uFill>
                  <a:solidFill>
                    <a:srgbClr val="FFFFFF"/>
                  </a:solidFill>
                </a:uFill>
              </a:rPr>
              <a:t>We Look Forward To</a:t>
            </a:r>
            <a:br>
              <a:rPr sz="4600">
                <a:uFill>
                  <a:solidFill>
                    <a:srgbClr val="FFFFFF"/>
                  </a:solidFill>
                </a:uFill>
              </a:rPr>
            </a:br>
            <a:r>
              <a:rPr sz="4600">
                <a:uFill>
                  <a:solidFill>
                    <a:srgbClr val="FFFFFF"/>
                  </a:solidFill>
                </a:uFill>
              </a:rPr>
              <a:t>  Hearing From</a:t>
            </a:r>
            <a:r>
              <a:rPr sz="4800">
                <a:uFill>
                  <a:solidFill>
                    <a:srgbClr val="FFFFFF"/>
                  </a:solidFill>
                </a:uFill>
              </a:rPr>
              <a:t> </a:t>
            </a:r>
            <a:r>
              <a:rPr sz="4600">
                <a:uFill>
                  <a:solidFill>
                    <a:srgbClr val="FFFFFF"/>
                  </a:solidFill>
                </a:uFill>
              </a:rPr>
              <a:t>You</a:t>
            </a:r>
          </a:p>
        </p:txBody>
      </p:sp>
      <p:pic>
        <p:nvPicPr>
          <p:cNvPr id="5122" name="Picture 2" descr="D:\work\Matt-Bush\05.28.2015\Dentist\dentist drawings\dentist_thumbs\dentist_thumbs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726" y="232281"/>
            <a:ext cx="2798746" cy="638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4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2" animBg="1" advAuto="0"/>
      <p:bldP spid="76" grpId="3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46</Words>
  <Application>Microsoft Office PowerPoint</Application>
  <PresentationFormat>On-screen Show (16:9)</PresentationFormat>
  <Paragraphs>11</Paragraphs>
  <Slides>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Bilyana</dc:creator>
  <cp:lastModifiedBy>Bilyana</cp:lastModifiedBy>
  <cp:revision>2</cp:revision>
  <dcterms:modified xsi:type="dcterms:W3CDTF">2015-06-03T09:34:02Z</dcterms:modified>
</cp:coreProperties>
</file>