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media1.wav" ContentType="audio/unknown"/>
  <Override PartName="/ppt/media/media1.gif" ContentType="video/unknown"/>
  <Override PartName="/ppt/media/image1.jpeg" ContentType="image/jpeg"/>
  <Override PartName="/ppt/media/media2.gif" ContentType="video/unknown"/>
  <Override PartName="/ppt/media/media3.gif" ContentType="video/unknown"/>
  <Override PartName="/ppt/media/media4.gif" ContentType="video/unknown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9144000" cy="5143500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47" name="Shape 4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/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  <a:endParaRPr sz="32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  <a:endParaRPr sz="32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  <a:endParaRPr sz="32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  <a:endParaRPr sz="32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  <a:endParaRPr sz="32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  <a:endParaRPr sz="32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  <a:endParaRPr sz="32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  <a:endParaRPr sz="32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/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  <a:endParaRPr sz="32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  <a:endParaRPr sz="32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  <a:endParaRPr sz="32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  <a:endParaRPr sz="32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  <a:endParaRPr sz="32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  <a:endParaRPr sz="32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  <a:endParaRPr sz="32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  <a:endParaRPr sz="32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b="1" cap="all" sz="4000"/>
            </a:lvl1pPr>
          </a:lstStyle>
          <a:p>
            <a:pPr lvl="0">
              <a:defRPr b="0" cap="none" sz="1800">
                <a:uFillTx/>
              </a:defRPr>
            </a:pPr>
            <a:r>
              <a:rPr b="1" cap="all" sz="4000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/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  <a:endParaRPr sz="20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  <a:endParaRPr sz="20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  <a:endParaRPr sz="20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  <a:endParaRPr sz="2000">
              <a:solidFill>
                <a:srgbClr val="888888"/>
              </a:solidFill>
              <a:uFill>
                <a:solidFill>
                  <a:srgbClr val="888888"/>
                </a:solidFill>
              </a:uFill>
            </a:endParaRP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  <a:endParaRPr sz="28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  <a:endParaRPr sz="28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  <a:endParaRPr sz="28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  <a:endParaRPr sz="28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/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b="1" sz="2400"/>
            </a:lvl1pPr>
            <a:lvl2pPr marL="457200" indent="0">
              <a:spcBef>
                <a:spcPts val="500"/>
              </a:spcBef>
              <a:buFont typeface="Tahoma"/>
              <a:buChar char="-"/>
              <a:defRPr b="1" sz="2400"/>
            </a:lvl2pPr>
            <a:lvl3pPr marL="914400" indent="0">
              <a:spcBef>
                <a:spcPts val="500"/>
              </a:spcBef>
              <a:buFont typeface="Tahoma"/>
              <a:buChar char="-"/>
              <a:defRPr b="1" sz="2400"/>
            </a:lvl3pPr>
            <a:lvl4pPr marL="1371600" indent="0">
              <a:spcBef>
                <a:spcPts val="500"/>
              </a:spcBef>
              <a:buFont typeface="Tahoma"/>
              <a:buChar char="-"/>
              <a:defRPr b="1" sz="2400"/>
            </a:lvl4pPr>
            <a:lvl5pPr marL="1828800" indent="0">
              <a:spcBef>
                <a:spcPts val="500"/>
              </a:spcBef>
              <a:buFont typeface="Tahoma"/>
              <a:buChar char="-"/>
              <a:defRPr b="1" sz="2400"/>
            </a:lvl5pPr>
          </a:lstStyle>
          <a:p>
            <a:pPr lvl="0">
              <a:defRPr b="0" sz="1800">
                <a:uFillTx/>
              </a:defRPr>
            </a:pPr>
            <a:r>
              <a:rPr b="1" sz="2400">
                <a:uFill>
                  <a:solidFill/>
                </a:uFill>
              </a:rPr>
              <a:t>Body Level One</a:t>
            </a:r>
            <a:endParaRPr b="1" sz="2400">
              <a:uFill>
                <a:solidFill/>
              </a:uFill>
            </a:endParaRPr>
          </a:p>
          <a:p>
            <a:pPr lvl="1">
              <a:defRPr b="0" sz="1800">
                <a:uFillTx/>
              </a:defRPr>
            </a:pPr>
            <a:r>
              <a:rPr b="1" sz="2400">
                <a:uFill>
                  <a:solidFill/>
                </a:uFill>
              </a:rPr>
              <a:t>Body Level Two</a:t>
            </a:r>
            <a:endParaRPr b="1" sz="2400">
              <a:uFill>
                <a:solidFill/>
              </a:uFill>
            </a:endParaRPr>
          </a:p>
          <a:p>
            <a:pPr lvl="2">
              <a:defRPr b="0" sz="1800">
                <a:uFillTx/>
              </a:defRPr>
            </a:pPr>
            <a:r>
              <a:rPr b="1" sz="2400">
                <a:uFill>
                  <a:solidFill/>
                </a:uFill>
              </a:rPr>
              <a:t>Body Level Three</a:t>
            </a:r>
            <a:endParaRPr b="1" sz="2400">
              <a:uFill>
                <a:solidFill/>
              </a:uFill>
            </a:endParaRPr>
          </a:p>
          <a:p>
            <a:pPr lvl="3">
              <a:defRPr b="0" sz="1800">
                <a:uFillTx/>
              </a:defRPr>
            </a:pPr>
            <a:r>
              <a:rPr b="1" sz="2400">
                <a:uFill>
                  <a:solidFill/>
                </a:uFill>
              </a:rPr>
              <a:t>Body Level Four</a:t>
            </a:r>
            <a:endParaRPr b="1" sz="2400">
              <a:uFill>
                <a:solidFill/>
              </a:uFill>
            </a:endParaRPr>
          </a:p>
          <a:p>
            <a:pPr lvl="4">
              <a:defRPr b="0" sz="1800">
                <a:uFillTx/>
              </a:defRPr>
            </a:pPr>
            <a:r>
              <a:rPr b="1" sz="2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>
                <a:uFillTx/>
              </a:defRPr>
            </a:pPr>
            <a:r>
              <a:rPr b="1" sz="2000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/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  <a:endParaRPr sz="32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  <a:endParaRPr sz="32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  <a:endParaRPr sz="32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  <a:endParaRPr sz="32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/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 lvl="0">
              <a:defRPr b="0" sz="1800">
                <a:uFillTx/>
              </a:defRPr>
            </a:pPr>
            <a:r>
              <a:rPr b="1" sz="2000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/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  <a:endParaRPr sz="14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  <a:endParaRPr sz="14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  <a:endParaRPr sz="14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  <a:endParaRPr sz="14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  <a:endParaRPr sz="3200">
              <a:uFill>
                <a:solidFill/>
              </a:uFill>
            </a:endParaRP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  <a:endParaRPr sz="3200">
              <a:uFill>
                <a:solidFill/>
              </a:uFill>
            </a:endParaRP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  <a:endParaRPr sz="3200">
              <a:uFill>
                <a:solidFill/>
              </a:uFill>
            </a:endParaRP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  <a:endParaRPr sz="3200">
              <a:uFill>
                <a:solidFill/>
              </a:uFill>
            </a:endParaRP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spd="med" advClick="1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3" Type="http://schemas.microsoft.com/office/2007/relationships/media" Target="../media/media1.wav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video" Target="../media/media1.gif"/><Relationship Id="rId7" Type="http://schemas.microsoft.com/office/2007/relationships/media" Target="../media/media1.gif"/><Relationship Id="rId8" Type="http://schemas.openxmlformats.org/officeDocument/2006/relationships/image" Target="../media/image3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video" Target="../media/media2.gif"/><Relationship Id="rId4" Type="http://schemas.microsoft.com/office/2007/relationships/media" Target="../media/media2.gif"/><Relationship Id="rId5" Type="http://schemas.openxmlformats.org/officeDocument/2006/relationships/image" Target="../media/image4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video" Target="../media/media3.gif"/><Relationship Id="rId4" Type="http://schemas.microsoft.com/office/2007/relationships/media" Target="../media/media3.gif"/><Relationship Id="rId5" Type="http://schemas.openxmlformats.org/officeDocument/2006/relationships/image" Target="../media/image6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video" Target="../media/media4.gif"/><Relationship Id="rId4" Type="http://schemas.microsoft.com/office/2007/relationships/media" Target="../media/media4.gif"/><Relationship Id="rId5" Type="http://schemas.openxmlformats.org/officeDocument/2006/relationships/image" Target="../media/image7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8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video" Target="../media/media3.gif"/><Relationship Id="rId4" Type="http://schemas.microsoft.com/office/2007/relationships/media" Target="../media/media3.gif"/><Relationship Id="rId5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dentist-regular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background_Bedroom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23" y="-1"/>
            <a:ext cx="9139554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03049" y="978809"/>
            <a:ext cx="5134083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 A New Dentist!!!</a:t>
            </a:r>
          </a:p>
        </p:txBody>
      </p:sp>
      <p:sp>
        <p:nvSpPr>
          <p:cNvPr id="52" name="Shape 52"/>
          <p:cNvSpPr/>
          <p:nvPr/>
        </p:nvSpPr>
        <p:spPr>
          <a:xfrm>
            <a:off x="3756268" y="3179093"/>
            <a:ext cx="4827646" cy="1255671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Pain In Your Mouth?</a:t>
            </a:r>
          </a:p>
        </p:txBody>
      </p:sp>
      <p:pic>
        <p:nvPicPr>
          <p:cNvPr id="53" name="tooth-pain.gif"/>
          <p:cNvPicPr/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>
            <a:extLst/>
          </a:blip>
          <a:stretch>
            <a:fillRect/>
          </a:stretch>
        </p:blipFill>
        <p:spPr>
          <a:xfrm>
            <a:off x="387560" y="385851"/>
            <a:ext cx="1971298" cy="5143501"/>
          </a:xfrm>
          <a:prstGeom prst="rect">
            <a:avLst/>
          </a:prstGeom>
        </p:spPr>
      </p:pic>
    </p:spTree>
  </p:cSld>
  <p:clrMapOvr>
    <a:masterClrMapping/>
  </p:clrMapOvr>
  <p:transition spd="med" advClick="0" advTm="2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nodeType="afterEffect" presetClass="mediacall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0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"/>
                            </p:stCondLst>
                            <p:childTnLst>
                              <p:par>
                                <p:cTn id="11" nodeType="afterEffect" presetClass="entr" presetSubtype="8" presetID="2" grpId="3" fill="hold">
                                  <p:stCondLst>
                                    <p:cond delay="1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1"/>
                            </p:stCondLst>
                            <p:childTnLst>
                              <p:par>
                                <p:cTn id="16" nodeType="afterEffect" presetClass="exit" presetSubtype="2" presetID="2" grpId="4" fill="hold">
                                  <p:stCondLst>
                                    <p:cond delay="10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1"/>
                            </p:stCondLst>
                            <p:childTnLst>
                              <p:par>
                                <p:cTn id="21" nodeType="afterEffect" presetClass="entr" presetSubtype="2" presetID="2" grpId="5" fill="hold">
                                  <p:stCondLst>
                                    <p:cond delay="30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999" vol="50000">
                <p:cTn id="25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  <p:video fullScrn="0">
              <p:cMediaNode mute="0" showWhenStopped="1" numSld="1" vol="100000">
                <p:cTn id="26" fill="hold" display="0">
                  <p:stCondLst>
                    <p:cond delay="indefinite"/>
                  </p:stCondLst>
                </p:cTn>
                <p:tgtEl>
                  <p:spTgt spid="53"/>
                </p:tgtEl>
              </p:cMediaNode>
            </p:video>
          </p:childTnLst>
        </p:cTn>
      </p:par>
    </p:tnLst>
    <p:bldLst>
      <p:bldP build="whole" bldLvl="1" animBg="1" rev="0" advAuto="0" spid="52" grpId="3"/>
      <p:bldP build="whole" bldLvl="1" animBg="1" rev="0" advAuto="0" spid="52" grpId="4"/>
      <p:bldP build="whole" bldLvl="1" animBg="1" rev="0" advAuto="0" spid="51" grpId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2424596" y="462357"/>
            <a:ext cx="6281463" cy="1190344"/>
          </a:xfrm>
          <a:prstGeom prst="roundRect">
            <a:avLst>
              <a:gd name="adj" fmla="val 1600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We Would Love To Help You</a:t>
            </a:r>
          </a:p>
        </p:txBody>
      </p:sp>
      <p:sp>
        <p:nvSpPr>
          <p:cNvPr id="57" name="Shape 57"/>
          <p:cNvSpPr/>
          <p:nvPr/>
        </p:nvSpPr>
        <p:spPr>
          <a:xfrm>
            <a:off x="2787290" y="2630313"/>
            <a:ext cx="5556075" cy="1449293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You Need An Experienced Doctor…</a:t>
            </a:r>
          </a:p>
        </p:txBody>
      </p:sp>
      <p:pic>
        <p:nvPicPr>
          <p:cNvPr id="58" name="dentist_waving.gif"/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352632" y="697697"/>
            <a:ext cx="2896994" cy="6164620"/>
          </a:xfrm>
          <a:prstGeom prst="rect">
            <a:avLst/>
          </a:prstGeom>
        </p:spPr>
      </p:pic>
    </p:spTree>
  </p:cSld>
  <p:clrMapOvr>
    <a:masterClrMapping/>
  </p:clrMapOvr>
  <p:transition spd="fast" advClick="0" advTm="2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presetClass="entr" presetSubtype="2" presetID="2" grpId="2" fill="hold">
                                  <p:stCondLst>
                                    <p:cond delay="1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nodeType="afterEffect" presetClass="entr" presetSubtype="2" presetID="2" grpId="3" fill="hold">
                                  <p:stCondLst>
                                    <p:cond delay="2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17" fill="hold" display="0">
                  <p:stCondLst>
                    <p:cond delay="indefinite"/>
                  </p:stCondLst>
                </p:cTn>
                <p:tgtEl>
                  <p:spTgt spid="58"/>
                </p:tgtEl>
              </p:cMediaNode>
            </p:video>
          </p:childTnLst>
        </p:cTn>
      </p:par>
    </p:tnLst>
    <p:bldLst>
      <p:bldP build="whole" bldLvl="1" animBg="1" rev="0" advAuto="0" spid="56" grpId="2"/>
      <p:bldP build="whole" bldLvl="1" animBg="1" rev="0" advAuto="0" spid="57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background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Shape 61"/>
          <p:cNvSpPr/>
          <p:nvPr/>
        </p:nvSpPr>
        <p:spPr>
          <a:xfrm>
            <a:off x="1161501" y="592147"/>
            <a:ext cx="4994760" cy="3959206"/>
          </a:xfrm>
          <a:prstGeom prst="roundRect">
            <a:avLst>
              <a:gd name="adj" fmla="val 4812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51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100">
                <a:uFill>
                  <a:solidFill>
                    <a:srgbClr val="FFFFFF"/>
                  </a:solidFill>
                </a:uFill>
              </a:rPr>
              <a:t>Don’t Trust The Alleviation Of Your Mouth Pain To Just Anyone… </a:t>
            </a:r>
          </a:p>
        </p:txBody>
      </p:sp>
      <p:pic>
        <p:nvPicPr>
          <p:cNvPr id="62" name="dentist_thumbs.gif"/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6002043" y="232281"/>
            <a:ext cx="2798747" cy="6389296"/>
          </a:xfrm>
          <a:prstGeom prst="rect">
            <a:avLst/>
          </a:prstGeom>
        </p:spPr>
      </p:pic>
    </p:spTree>
  </p:cSld>
  <p:clrMapOvr>
    <a:masterClrMapping/>
  </p:clrMapOvr>
  <p:transition spd="fast" advClick="0" advTm="2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0"/>
                            </p:stCondLst>
                            <p:childTnLst>
                              <p:par>
                                <p:cTn id="8" nodeType="afterEffect" presetClass="entr" presetSubtype="32" presetID="23" grpId="2" fill="hold">
                                  <p:stCondLst>
                                    <p:cond delay="12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50"/>
                            </p:stCondLst>
                            <p:childTnLst>
                              <p:par>
                                <p:cTn id="13" nodeType="afterEffect" presetClass="exit" presetSubtype="16" presetID="23" grpId="3" fill="hold">
                                  <p:stCondLst>
                                    <p:cond delay="1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17" fill="hold" display="0">
                  <p:stCondLst>
                    <p:cond delay="indefinite"/>
                  </p:stCondLst>
                </p:cTn>
                <p:tgtEl>
                  <p:spTgt spid="62"/>
                </p:tgtEl>
              </p:cMediaNode>
            </p:video>
          </p:childTnLst>
        </p:cTn>
      </p:par>
    </p:tnLst>
    <p:bldLst>
      <p:bldP build="whole" bldLvl="1" animBg="1" rev="0" advAuto="0" spid="61" grpId="3"/>
      <p:bldP build="whole" bldLvl="1" animBg="1" rev="0" advAuto="0" spid="61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Shape 65"/>
          <p:cNvSpPr/>
          <p:nvPr/>
        </p:nvSpPr>
        <p:spPr>
          <a:xfrm>
            <a:off x="4328188" y="771112"/>
            <a:ext cx="3963211" cy="1077563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Experienced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  </a:t>
            </a:r>
          </a:p>
        </p:txBody>
      </p:sp>
      <p:sp>
        <p:nvSpPr>
          <p:cNvPr id="66" name="Shape 66"/>
          <p:cNvSpPr/>
          <p:nvPr/>
        </p:nvSpPr>
        <p:spPr>
          <a:xfrm>
            <a:off x="4249219" y="2257642"/>
            <a:ext cx="4121148" cy="1077562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3300">
                <a:uFill>
                  <a:solidFill>
                    <a:srgbClr val="FFFFFF"/>
                  </a:solidFill>
                </a:uFill>
              </a:rPr>
              <a:t>   </a:t>
            </a:r>
            <a:r>
              <a:rPr sz="5000">
                <a:uFill>
                  <a:solidFill>
                    <a:srgbClr val="FFFFFF"/>
                  </a:solidFill>
                </a:uFill>
              </a:rPr>
              <a:t>Up-To-Date</a:t>
            </a:r>
          </a:p>
        </p:txBody>
      </p:sp>
      <p:sp>
        <p:nvSpPr>
          <p:cNvPr id="67" name="Shape 67"/>
          <p:cNvSpPr/>
          <p:nvPr/>
        </p:nvSpPr>
        <p:spPr>
          <a:xfrm>
            <a:off x="4674214" y="3744171"/>
            <a:ext cx="3271159" cy="1077563"/>
          </a:xfrm>
          <a:prstGeom prst="roundRect">
            <a:avLst>
              <a:gd name="adj" fmla="val 2443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Available</a:t>
            </a:r>
          </a:p>
        </p:txBody>
      </p:sp>
      <p:pic>
        <p:nvPicPr>
          <p:cNvPr id="68" name="dentist_pointing.gif"/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739156" y="520308"/>
            <a:ext cx="2978742" cy="5780178"/>
          </a:xfrm>
          <a:prstGeom prst="rect">
            <a:avLst/>
          </a:prstGeom>
        </p:spPr>
      </p:pic>
    </p:spTree>
  </p:cSld>
  <p:clrMapOvr>
    <a:masterClrMapping/>
  </p:clrMapOvr>
  <p:transition spd="fast" advClick="0" advTm="2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presetClass="entr" presetSubtype="2" presetID="2" grpId="2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nodeType="afterEffect" presetClass="entr" presetSubtype="2" presetID="2" grpId="3" fill="hold">
                                  <p:stCondLst>
                                    <p:cond delay="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nodeType="afterEffect" presetClass="entr" presetSubtype="2" presetID="2" grpId="4" fill="hold">
                                  <p:stCondLst>
                                    <p:cond delay="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22" fill="hold" display="0">
                  <p:stCondLst>
                    <p:cond delay="indefinite"/>
                  </p:stCondLst>
                </p:cTn>
                <p:tgtEl>
                  <p:spTgt spid="68"/>
                </p:tgtEl>
              </p:cMediaNode>
            </p:video>
          </p:childTnLst>
        </p:cTn>
      </p:par>
    </p:tnLst>
    <p:bldLst>
      <p:bldP build="whole" bldLvl="1" animBg="1" rev="0" advAuto="0" spid="67" grpId="4"/>
      <p:bldP build="whole" bldLvl="1" animBg="1" rev="0" advAuto="0" spid="65" grpId="2"/>
      <p:bldP build="whole" bldLvl="1" animBg="1" rev="0" advAuto="0" spid="66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whiteboard-background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5770" y="-401899"/>
            <a:ext cx="8772460" cy="5826761"/>
          </a:xfrm>
          <a:prstGeom prst="rect">
            <a:avLst/>
          </a:prstGeom>
          <a:ln w="12700">
            <a:miter lim="400000"/>
          </a:ln>
        </p:spPr>
      </p:pic>
      <p:sp>
        <p:nvSpPr>
          <p:cNvPr id="72" name="Shape 72"/>
          <p:cNvSpPr/>
          <p:nvPr/>
        </p:nvSpPr>
        <p:spPr>
          <a:xfrm>
            <a:off x="1547260" y="2170429"/>
            <a:ext cx="6049480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b="1" sz="46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b="0" sz="1800">
                <a:uFillTx/>
              </a:defRPr>
            </a:pPr>
            <a:r>
              <a:rPr b="1" sz="4600">
                <a:uFill>
                  <a:solidFill/>
                </a:uFill>
              </a:rPr>
              <a:t>Free Consultation</a:t>
            </a:r>
          </a:p>
        </p:txBody>
      </p:sp>
    </p:spTree>
  </p:cSld>
  <p:clrMapOvr>
    <a:masterClrMapping/>
  </p:clrMapOvr>
  <p:transition spd="fast" advClick="0" advTm="5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entr" presetSubtype="32" presetID="23" grpId="1" fill="hold">
                                  <p:stCondLst>
                                    <p:cond delay="8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7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1541059" y="1078974"/>
            <a:ext cx="3415539" cy="1732240"/>
          </a:xfrm>
          <a:prstGeom prst="roundRect">
            <a:avLst>
              <a:gd name="adj" fmla="val 13039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Contact Us</a:t>
            </a:r>
            <a:br>
              <a:rPr sz="5000">
                <a:uFill>
                  <a:solidFill>
                    <a:srgbClr val="FFFFFF"/>
                  </a:solidFill>
                </a:uFill>
              </a:rPr>
            </a:br>
            <a:r>
              <a:rPr sz="5000">
                <a:uFill>
                  <a:solidFill>
                    <a:srgbClr val="FFFFFF"/>
                  </a:solidFill>
                </a:uFill>
              </a:rPr>
              <a:t>    Today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330647" y="3059800"/>
            <a:ext cx="5673055" cy="1732239"/>
          </a:xfrm>
          <a:prstGeom prst="roundRect">
            <a:avLst>
              <a:gd name="adj" fmla="val 2365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4600">
                <a:uFill>
                  <a:solidFill>
                    <a:srgbClr val="FFFFFF"/>
                  </a:solidFill>
                </a:uFill>
              </a:rPr>
              <a:t>We Look Forward To</a:t>
            </a:r>
            <a:br>
              <a:rPr sz="4600">
                <a:uFill>
                  <a:solidFill>
                    <a:srgbClr val="FFFFFF"/>
                  </a:solidFill>
                </a:uFill>
              </a:rPr>
            </a:br>
            <a:r>
              <a:rPr sz="4600">
                <a:uFill>
                  <a:solidFill>
                    <a:srgbClr val="FFFFFF"/>
                  </a:solidFill>
                </a:uFill>
              </a:rPr>
              <a:t>  Hearing From</a:t>
            </a:r>
            <a:r>
              <a:rPr sz="4800">
                <a:uFill>
                  <a:solidFill>
                    <a:srgbClr val="FFFFFF"/>
                  </a:solidFill>
                </a:uFill>
              </a:rPr>
              <a:t> </a:t>
            </a:r>
            <a:r>
              <a:rPr sz="4600">
                <a:uFill>
                  <a:solidFill>
                    <a:srgbClr val="FFFFFF"/>
                  </a:solidFill>
                </a:uFill>
              </a:rPr>
              <a:t>You</a:t>
            </a:r>
          </a:p>
        </p:txBody>
      </p:sp>
      <p:pic>
        <p:nvPicPr>
          <p:cNvPr id="77" name="dentist_thumbs.gif"/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6002043" y="232281"/>
            <a:ext cx="2798747" cy="6389296"/>
          </a:xfrm>
          <a:prstGeom prst="rect">
            <a:avLst/>
          </a:prstGeom>
        </p:spPr>
      </p:pic>
    </p:spTree>
  </p:cSld>
  <p:clrMapOvr>
    <a:masterClrMapping/>
  </p:clrMapOvr>
  <p:transition spd="fast" advClick="0" advTm="10000">
    <p:dissolve/>
  </p:transition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presetClass="entr" presetSubtype="2" presetID="2" grpId="2" fill="hold">
                                  <p:stCondLst>
                                    <p:cond delay="5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nodeType="afterEffect" presetClass="entr" presetSubtype="2" presetID="2" grpId="3" fill="hold">
                                  <p:stCondLst>
                                    <p:cond delay="40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17" fill="hold" display="0">
                  <p:stCondLst>
                    <p:cond delay="indefinite"/>
                  </p:stCondLst>
                </p:cTn>
                <p:tgtEl>
                  <p:spTgt spid="77"/>
                </p:tgtEl>
              </p:cMediaNode>
            </p:video>
          </p:childTnLst>
        </p:cTn>
      </p:par>
    </p:tnLst>
    <p:bldLst>
      <p:bldP build="whole" bldLvl="1" animBg="1" rev="0" advAuto="0" spid="76" grpId="3"/>
      <p:bldP build="whole" bldLvl="1" animBg="1" rev="0" advAuto="0" spid="75" grpId="2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