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unknown"/>
  <Override PartName="/ppt/media/image1.jpeg" ContentType="image/jpeg"/>
  <Override PartName="/ppt/media/media1.gif" ContentType="video/unknown"/>
  <Override PartName="/ppt/media/media2.gif" ContentType="video/unknown"/>
  <Override PartName="/ppt/media/media3.gif" ContentType="video/unknown"/>
  <Override PartName="/ppt/media/media1.mp4" ContentType="video/unknown"/>
  <Override PartName="/ppt/media/media4.gif" ContentType="video/unknown"/>
  <Override PartName="/ppt/media/media5.gif" ContentType="video/unknown"/>
  <Override PartName="/ppt/media/media6.gif" ContentType="video/unknown"/>
  <Override PartName="/ppt/media/media7.gif" ContentType="video/unknown"/>
  <Override PartName="/ppt/media/media8.gif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9144000" cy="5143500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7" name="Shape 4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/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/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 lvl="0">
              <a:defRPr b="0" cap="none" sz="1800">
                <a:uFillTx/>
              </a:defRPr>
            </a:pPr>
            <a:r>
              <a:rPr b="1" cap="all" sz="4000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/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  <a:endParaRPr sz="28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  <a:endParaRPr sz="28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  <a:endParaRPr sz="28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  <a:endParaRPr sz="28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/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b="1" sz="2400"/>
            </a:lvl1pPr>
            <a:lvl2pPr marL="457200" indent="0">
              <a:spcBef>
                <a:spcPts val="500"/>
              </a:spcBef>
              <a:buFont typeface="Tahoma"/>
              <a:buChar char="-"/>
              <a:defRPr b="1" sz="2400"/>
            </a:lvl2pPr>
            <a:lvl3pPr marL="914400" indent="0">
              <a:spcBef>
                <a:spcPts val="500"/>
              </a:spcBef>
              <a:buFont typeface="Tahoma"/>
              <a:buChar char="-"/>
              <a:defRPr b="1" sz="2400"/>
            </a:lvl3pPr>
            <a:lvl4pPr marL="1371600" indent="0">
              <a:spcBef>
                <a:spcPts val="500"/>
              </a:spcBef>
              <a:buFont typeface="Tahoma"/>
              <a:buChar char="-"/>
              <a:defRPr b="1" sz="2400"/>
            </a:lvl4pPr>
            <a:lvl5pPr marL="1828800" indent="0">
              <a:spcBef>
                <a:spcPts val="500"/>
              </a:spcBef>
              <a:buFont typeface="Tahoma"/>
              <a:buChar char="-"/>
              <a:defRPr b="1" sz="2400"/>
            </a:lvl5pPr>
          </a:lstStyle>
          <a:p>
            <a:pPr lvl="0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One</a:t>
            </a:r>
            <a:endParaRPr b="1" sz="2400">
              <a:uFill>
                <a:solidFill/>
              </a:uFill>
            </a:endParaRPr>
          </a:p>
          <a:p>
            <a:pPr lvl="1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Two</a:t>
            </a:r>
            <a:endParaRPr b="1" sz="2400">
              <a:uFill>
                <a:solidFill/>
              </a:uFill>
            </a:endParaRPr>
          </a:p>
          <a:p>
            <a:pPr lvl="2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Three</a:t>
            </a:r>
            <a:endParaRPr b="1" sz="2400">
              <a:uFill>
                <a:solidFill/>
              </a:uFill>
            </a:endParaRPr>
          </a:p>
          <a:p>
            <a:pPr lvl="3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Four</a:t>
            </a:r>
            <a:endParaRPr b="1" sz="2400">
              <a:uFill>
                <a:solidFill/>
              </a:uFill>
            </a:endParaRPr>
          </a:p>
          <a:p>
            <a:pPr lvl="4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>
                <a:uFillTx/>
              </a:defRPr>
            </a:pPr>
            <a:r>
              <a:rPr b="1" sz="2000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>
                <a:uFillTx/>
              </a:defRPr>
            </a:pPr>
            <a:r>
              <a:rPr b="1" sz="2000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/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  <a:endParaRPr sz="14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  <a:endParaRPr sz="14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  <a:endParaRPr sz="14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  <a:endParaRPr sz="14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med" advClick="1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3" Type="http://schemas.microsoft.com/office/2007/relationships/media" Target="../media/media1.wav"/><Relationship Id="rId4" Type="http://schemas.openxmlformats.org/officeDocument/2006/relationships/image" Target="../media/image1.png"/><Relationship Id="rId5" Type="http://schemas.openxmlformats.org/officeDocument/2006/relationships/image" Target="../media/image1.jpeg"/><Relationship Id="rId6" Type="http://schemas.openxmlformats.org/officeDocument/2006/relationships/video" Target="../media/media1.gif"/><Relationship Id="rId7" Type="http://schemas.microsoft.com/office/2007/relationships/media" Target="../media/media1.gif"/><Relationship Id="rId8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5.png"/><Relationship Id="rId4" Type="http://schemas.openxmlformats.org/officeDocument/2006/relationships/video" Target="../media/media1.mp4"/><Relationship Id="rId5" Type="http://schemas.microsoft.com/office/2007/relationships/media" Target="../media/media1.mp4"/><Relationship Id="rId6" Type="http://schemas.openxmlformats.org/officeDocument/2006/relationships/image" Target="../media/image9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6.gif"/><Relationship Id="rId4" Type="http://schemas.microsoft.com/office/2007/relationships/media" Target="../media/media6.gif"/><Relationship Id="rId5" Type="http://schemas.openxmlformats.org/officeDocument/2006/relationships/image" Target="../media/image10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1.gif"/><Relationship Id="rId4" Type="http://schemas.microsoft.com/office/2007/relationships/media" Target="../media/media1.gif"/><Relationship Id="rId5" Type="http://schemas.openxmlformats.org/officeDocument/2006/relationships/image" Target="../media/image2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video" Target="../media/media7.gif"/><Relationship Id="rId4" Type="http://schemas.microsoft.com/office/2007/relationships/media" Target="../media/media7.gif"/><Relationship Id="rId5" Type="http://schemas.openxmlformats.org/officeDocument/2006/relationships/image" Target="../media/image12.png"/><Relationship Id="rId6" Type="http://schemas.openxmlformats.org/officeDocument/2006/relationships/video" Target="../media/media8.gif"/><Relationship Id="rId7" Type="http://schemas.microsoft.com/office/2007/relationships/media" Target="../media/media8.gif"/><Relationship Id="rId8" Type="http://schemas.openxmlformats.org/officeDocument/2006/relationships/image" Target="../media/image13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7.gif"/><Relationship Id="rId4" Type="http://schemas.microsoft.com/office/2007/relationships/media" Target="../media/media7.gif"/><Relationship Id="rId5" Type="http://schemas.openxmlformats.org/officeDocument/2006/relationships/image" Target="../media/image12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3" Type="http://schemas.microsoft.com/office/2007/relationships/media" Target="../media/media2.gif"/><Relationship Id="rId4" Type="http://schemas.openxmlformats.org/officeDocument/2006/relationships/image" Target="../media/image3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3.gif"/><Relationship Id="rId4" Type="http://schemas.microsoft.com/office/2007/relationships/media" Target="../media/media3.gif"/><Relationship Id="rId5" Type="http://schemas.openxmlformats.org/officeDocument/2006/relationships/image" Target="../media/image4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5.png"/><Relationship Id="rId4" Type="http://schemas.openxmlformats.org/officeDocument/2006/relationships/video" Target="../media/media1.mp4"/><Relationship Id="rId5" Type="http://schemas.microsoft.com/office/2007/relationships/media" Target="../media/media1.mp4"/><Relationship Id="rId6" Type="http://schemas.openxmlformats.org/officeDocument/2006/relationships/image" Target="../media/image6.png"/><Relationship Id="rId7" Type="http://schemas.openxmlformats.org/officeDocument/2006/relationships/video" Target="../media/media4.gif"/><Relationship Id="rId8" Type="http://schemas.microsoft.com/office/2007/relationships/media" Target="../media/media4.gif"/><Relationship Id="rId9" Type="http://schemas.openxmlformats.org/officeDocument/2006/relationships/image" Target="../media/image7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5.gif"/><Relationship Id="rId4" Type="http://schemas.microsoft.com/office/2007/relationships/media" Target="../media/media5.gif"/><Relationship Id="rId5" Type="http://schemas.openxmlformats.org/officeDocument/2006/relationships/image" Target="../media/image8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4.gif"/><Relationship Id="rId4" Type="http://schemas.microsoft.com/office/2007/relationships/media" Target="../media/media4.gif"/><Relationship Id="rId5" Type="http://schemas.openxmlformats.org/officeDocument/2006/relationships/image" Target="../media/image7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1.gif"/><Relationship Id="rId4" Type="http://schemas.microsoft.com/office/2007/relationships/media" Target="../media/media1.gif"/><Relationship Id="rId5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dentist-ad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637996" y="2054285"/>
            <a:ext cx="4814723" cy="1763630"/>
          </a:xfrm>
          <a:prstGeom prst="roundRect">
            <a:avLst>
              <a:gd name="adj" fmla="val 10802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Dental Business</a:t>
            </a:r>
          </a:p>
        </p:txBody>
      </p:sp>
      <p:pic>
        <p:nvPicPr>
          <p:cNvPr id="53" name="dentist_waving.gif"/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352632" y="697697"/>
            <a:ext cx="2896994" cy="6164620"/>
          </a:xfrm>
          <a:prstGeom prst="rect">
            <a:avLst/>
          </a:prstGeom>
        </p:spPr>
      </p:pic>
    </p:spTree>
  </p:cSld>
  <p:clrMapOvr>
    <a:masterClrMapping/>
  </p:clrMapOvr>
  <p:transition spd="med" advClick="0" advTm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nodeType="afterEffect" presetClass="mediacall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0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nodeType="afterEffect" presetClass="entr" presetSubtype="2" presetID="2" grpId="3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1"/>
                            </p:stCondLst>
                            <p:childTnLst>
                              <p:par>
                                <p:cTn id="16" nodeType="afterEffect" presetClass="entr" presetSubtype="2" presetID="2" grpId="4" fill="hold">
                                  <p:stCondLst>
                                    <p:cond delay="8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999" vol="50000">
                <p:cTn id="20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video fullScrn="0">
              <p:cMediaNode mute="0" showWhenStopped="1" numSld="1" vol="100000">
                <p:cTn id="21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</p:childTnLst>
        </p:cTn>
      </p:par>
    </p:tnLst>
    <p:bldLst>
      <p:bldP build="whole" bldLvl="1" animBg="1" rev="0" advAuto="0" spid="52" grpId="4"/>
      <p:bldP build="whole" bldLvl="1" animBg="1" rev="0" advAuto="0" spid="51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abc-dentist-regular-1280x720.mp4"/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1208678" y="602350"/>
            <a:ext cx="6726644" cy="3783738"/>
          </a:xfrm>
          <a:prstGeom prst="rect">
            <a:avLst/>
          </a:prstGeom>
        </p:spPr>
      </p:pic>
    </p:spTree>
  </p:cSld>
  <p:clrMapOvr>
    <a:masterClrMapping/>
  </p:clrMapOvr>
  <p:transition spd="fast" advClick="0" advTm="3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0">
                <p:cTn id="7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pic>
        <p:nvPicPr>
          <p:cNvPr id="100" name="blonde_man_thumbs_up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9758" y="245862"/>
            <a:ext cx="3633112" cy="7992846"/>
          </a:xfrm>
          <a:prstGeom prst="rect">
            <a:avLst/>
          </a:prstGeom>
        </p:spPr>
      </p:pic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7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nodeType="afterEffect" presetClass="entr" presetSubtype="2" presetID="2" grpId="4" fill="hold">
                                  <p:stCondLst>
                                    <p:cond delay="6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nodeType="afterEffect" presetClass="entr" presetSubtype="2" presetID="2" grpId="5" fill="hold">
                                  <p:stCondLst>
                                    <p:cond delay="7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27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</p:childTnLst>
        </p:cTn>
      </p:par>
    </p:tnLst>
    <p:bldLst>
      <p:bldP build="whole" bldLvl="1" animBg="1" rev="0" advAuto="0" spid="97" grpId="2"/>
      <p:bldP build="whole" bldLvl="1" animBg="1" rev="0" advAuto="0" spid="101" grpId="5"/>
      <p:bldP build="whole" bldLvl="1" animBg="1" rev="0" advAuto="0" spid="98" grpId="3"/>
      <p:bldP build="whole" bldLvl="1" animBg="1" rev="0" advAuto="0" spid="99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</a:p>
        </p:txBody>
      </p:sp>
      <p:pic>
        <p:nvPicPr>
          <p:cNvPr id="106" name="dentist_waving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5743652" y="770268"/>
            <a:ext cx="2896994" cy="6164621"/>
          </a:xfrm>
          <a:prstGeom prst="rect">
            <a:avLst/>
          </a:prstGeom>
        </p:spPr>
      </p:pic>
    </p:spTree>
  </p:cSld>
  <p:clrMapOvr>
    <a:masterClrMapping/>
  </p:clrMapOvr>
  <p:transition spd="fast" advClick="0" advTm="3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nodeType="afterEffect" presetClass="entr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106"/>
                </p:tgtEl>
              </p:cMediaNode>
            </p:video>
          </p:childTnLst>
        </p:cTn>
      </p:par>
    </p:tnLst>
    <p:bldLst>
      <p:bldP build="whole" bldLvl="1" animBg="1" rev="0" advAuto="0" spid="104" grpId="2"/>
      <p:bldP build="whole" bldLvl="1" animBg="1" rev="0" advAuto="0" spid="105" grpId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dentist_thumbs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5595582" y="727016"/>
            <a:ext cx="2977126" cy="6796520"/>
          </a:xfrm>
          <a:prstGeom prst="rect">
            <a:avLst/>
          </a:prstGeom>
        </p:spPr>
      </p:pic>
      <p:pic>
        <p:nvPicPr>
          <p:cNvPr id="110" name="brown_hair_man_thumbs_up.gif"/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497595" y="767743"/>
            <a:ext cx="2455439" cy="5618377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mediacall" presetSubtype="0" presetID="1" grpId="2" fill="hold">
                                  <p:stCondLst>
                                    <p:cond delay="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0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109"/>
                </p:tgtEl>
              </p:cMediaNode>
            </p:video>
            <p:video fullScrn="0">
              <p:cMediaNode mute="0" showWhenStopped="1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1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</a:p>
        </p:txBody>
      </p:sp>
      <p:pic>
        <p:nvPicPr>
          <p:cNvPr id="115" name="dentist_thumbs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5208258" y="641076"/>
            <a:ext cx="3364450" cy="7680746"/>
          </a:xfrm>
          <a:prstGeom prst="rect">
            <a:avLst/>
          </a:prstGeom>
        </p:spPr>
      </p:pic>
    </p:spTree>
  </p:cSld>
  <p:clrMapOvr>
    <a:masterClrMapping/>
  </p:clrMapOvr>
  <p:transition spd="fast" advClick="0" advTm="3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1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b="1" sz="5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She Wishes More  </a:t>
            </a:r>
            <a:br>
              <a:rPr b="1" sz="5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b="1" sz="5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b="1" sz="5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b="1" sz="5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Her Business</a:t>
            </a:r>
          </a:p>
        </p:txBody>
      </p:sp>
    </p:spTree>
  </p:cSld>
  <p:clrMapOvr>
    <a:masterClrMapping/>
  </p:clrMapOvr>
  <p:transition spd="fast" advClick="0" advTm="1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32" presetID="23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Her Company</a:t>
            </a:r>
          </a:p>
        </p:txBody>
      </p:sp>
    </p:spTree>
  </p:cSld>
  <p:clrMapOvr>
    <a:masterClrMapping/>
  </p:clrMapOvr>
  <p:transition spd="fast" advClick="0" advTm="6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8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build="whole" bldLvl="1" animBg="1" rev="0" advAuto="0" spid="59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67" name="dentist_sad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868615" y="679951"/>
            <a:ext cx="3059893" cy="6520577"/>
          </a:xfrm>
          <a:prstGeom prst="rect">
            <a:avLst/>
          </a:prstGeom>
        </p:spPr>
      </p:pic>
    </p:spTree>
  </p:cSld>
  <p:clrMapOvr>
    <a:masterClrMapping/>
  </p:clrMapOvr>
  <p:transition spd="fast" advClick="0" advTm="1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nodeType="afterEffect" presetClass="entr" presetSubtype="2" presetID="2" grpId="4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nodeType="afterEffect" presetClass="exit" presetSubtype="2" presetID="2" grpId="5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nodeType="afterEffect" presetClass="exit" presetSubtype="2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nodeType="afterEffect" presetClass="exit" presetSubtype="2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nodeType="afterEffect" presetClass="entr" presetSubtype="2" presetID="2" grpId="8" fill="hold">
                                  <p:stCondLst>
                                    <p:cond delay="1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nodeType="afterEffect" presetClass="entr" presetSubtype="2" presetID="2" grpId="9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47" fill="hold" display="0">
                  <p:stCondLst>
                    <p:cond delay="indefinite"/>
                  </p:stCondLst>
                </p:cTn>
                <p:tgtEl>
                  <p:spTgt spid="67"/>
                </p:tgtEl>
              </p:cMediaNode>
            </p:video>
          </p:childTnLst>
        </p:cTn>
      </p:par>
    </p:tnLst>
    <p:bldLst>
      <p:bldP build="whole" bldLvl="1" animBg="1" rev="0" advAuto="0" spid="66" grpId="9"/>
      <p:bldP build="whole" bldLvl="1" animBg="1" rev="0" advAuto="0" spid="63" grpId="3"/>
      <p:bldP build="whole" bldLvl="1" animBg="1" rev="0" advAuto="0" spid="63" grpId="6"/>
      <p:bldP build="whole" bldLvl="1" animBg="1" rev="0" advAuto="0" spid="62" grpId="2"/>
      <p:bldP build="whole" bldLvl="1" animBg="1" rev="0" advAuto="0" spid="65" grpId="8"/>
      <p:bldP build="whole" bldLvl="1" animBg="1" rev="0" advAuto="0" spid="64" grpId="4"/>
      <p:bldP build="whole" bldLvl="1" animBg="1" rev="0" advAuto="0" spid="62" grpId="5"/>
      <p:bldP build="whole" bldLvl="1" animBg="1" rev="0" advAuto="0" spid="64" grpId="7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abc-dentist-regular-1280x720.mp4"/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461475" y="602350"/>
            <a:ext cx="5668414" cy="3188483"/>
          </a:xfrm>
          <a:prstGeom prst="rect">
            <a:avLst/>
          </a:prstGeom>
        </p:spPr>
      </p:pic>
      <p:pic>
        <p:nvPicPr>
          <p:cNvPr id="72" name="dentist_happy.gif"/>
          <p:cNvPicPr/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5569074" y="357412"/>
            <a:ext cx="2920576" cy="6367311"/>
          </a:xfrm>
          <a:prstGeom prst="rect">
            <a:avLst/>
          </a:prstGeom>
        </p:spPr>
      </p:pic>
    </p:spTree>
  </p:cSld>
  <p:clrMapOvr>
    <a:masterClrMapping/>
  </p:clrMapOvr>
  <p:transition spd="fast" advClick="0" advTm="3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mediacall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0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0" fill="hold" display="0">
                  <p:stCondLst>
                    <p:cond delay="indefinite"/>
                  </p:stCondLst>
                </p:cTn>
                <p:tgtEl>
                  <p:spTgt spid="72"/>
                </p:tgtEl>
              </p:cMediaNode>
            </p:video>
            <p:video fullScrn="0">
              <p:cMediaNode mute="0" showWhenStopped="1" numSld="1" vol="0">
                <p:cTn id="11" fill="hold" display="0">
                  <p:stCondLst>
                    <p:cond delay="indefinite"/>
                  </p:stCondLst>
                </p:cTn>
                <p:tgtEl>
                  <p:spTgt spid="71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78" name="dentist_pointing-slow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12426" y="326881"/>
            <a:ext cx="3577915" cy="6942857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1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00"/>
                            </p:stCondLst>
                            <p:childTnLst>
                              <p:par>
                                <p:cTn id="18" nodeType="afterEffect" presetClass="entr" presetSubtype="2" presetID="2" grpId="4" fill="hold">
                                  <p:stCondLst>
                                    <p:cond delay="2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22" fill="hold" display="0">
                  <p:stCondLst>
                    <p:cond delay="indefinite"/>
                  </p:stCondLst>
                </p:cTn>
                <p:tgtEl>
                  <p:spTgt spid="78"/>
                </p:tgtEl>
              </p:cMediaNode>
            </p:video>
          </p:childTnLst>
        </p:cTn>
      </p:par>
    </p:tnLst>
    <p:bldLst>
      <p:bldP build="whole" bldLvl="1" animBg="1" rev="0" advAuto="0" spid="76" grpId="3"/>
      <p:bldP build="whole" bldLvl="1" animBg="1" rev="0" advAuto="0" spid="75" grpId="2"/>
      <p:bldP build="whole" bldLvl="1" animBg="1" rev="0" advAuto="0" spid="77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45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82" name="dentist_happy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65319" y="801007"/>
            <a:ext cx="2997671" cy="6535390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1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  <p:bldLst>
      <p:bldP build="whole" bldLvl="1" animBg="1" rev="0" advAuto="0" spid="81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b="1" sz="73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73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32" presetID="23" grpId="1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b="1"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  <a:uFillTx/>
              </a:defRPr>
            </a:pPr>
            <a:r>
              <a:rPr b="1"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Dental Companies</a:t>
            </a:r>
          </a:p>
        </p:txBody>
      </p:sp>
      <p:pic>
        <p:nvPicPr>
          <p:cNvPr id="90" name="dentist_waving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69693" y="936273"/>
            <a:ext cx="2994374" cy="6371840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2" presetID="2" grpId="1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nodeType="afterEffect" presetClass="entr" presetSubtype="2" presetID="2" grpId="2" fill="hold">
                                  <p:stCondLst>
                                    <p:cond delay="2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nodeType="afterEffect" presetClass="mediacall" presetSubtype="0" presetID="1" grpId="3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90"/>
                </p:tgtEl>
              </p:cMediaNode>
            </p:video>
          </p:childTnLst>
        </p:cTn>
      </p:par>
    </p:tnLst>
    <p:bldLst>
      <p:bldP build="whole" bldLvl="1" animBg="1" rev="0" advAuto="0" spid="89" grpId="2"/>
      <p:bldP build="whole" bldLvl="1" animBg="1" rev="0" advAuto="0" spid="88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