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media2.gif" ContentType="video/unknown"/>
  <Override PartName="/ppt/media/media4.gif" ContentType="video/unknown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5143500" type="screen16x9"/>
  <p:notesSz cx="6858000" cy="9144000"/>
  <p:defaultTextStyle>
    <a:lvl1pPr defTabSz="457200">
      <a:buFont typeface="Tahoma"/>
      <a:defRPr>
        <a:uFill>
          <a:solidFill/>
        </a:uFill>
        <a:latin typeface="Calibri"/>
        <a:ea typeface="Calibri"/>
        <a:cs typeface="Calibri"/>
        <a:sym typeface="Calibri"/>
      </a:defRPr>
    </a:lvl1pPr>
    <a:lvl2pPr marL="457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2pPr>
    <a:lvl3pPr marL="914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3pPr>
    <a:lvl4pPr marL="1371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4pPr>
    <a:lvl5pPr marL="18288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5pPr>
    <a:lvl6pPr marL="22860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6pPr>
    <a:lvl7pPr marL="2743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7pPr>
    <a:lvl8pPr marL="3200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8pPr>
    <a:lvl9pPr marL="3657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470" y="-10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47" name="Shape 4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948034593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defRPr sz="2400">
        <a:latin typeface="Avenir Book"/>
        <a:ea typeface="Avenir Book"/>
        <a:cs typeface="Avenir Book"/>
        <a:sym typeface="Avenir Book"/>
      </a:defRPr>
    </a:lvl1pPr>
    <a:lvl2pPr indent="228600" defTabSz="457200">
      <a:defRPr sz="2400">
        <a:latin typeface="Avenir Book"/>
        <a:ea typeface="Avenir Book"/>
        <a:cs typeface="Avenir Book"/>
        <a:sym typeface="Avenir Book"/>
      </a:defRPr>
    </a:lvl2pPr>
    <a:lvl3pPr indent="457200" defTabSz="457200">
      <a:defRPr sz="2400">
        <a:latin typeface="Avenir Book"/>
        <a:ea typeface="Avenir Book"/>
        <a:cs typeface="Avenir Book"/>
        <a:sym typeface="Avenir Book"/>
      </a:defRPr>
    </a:lvl3pPr>
    <a:lvl4pPr indent="685800" defTabSz="457200">
      <a:defRPr sz="2400">
        <a:latin typeface="Avenir Book"/>
        <a:ea typeface="Avenir Book"/>
        <a:cs typeface="Avenir Book"/>
        <a:sym typeface="Avenir Book"/>
      </a:defRPr>
    </a:lvl4pPr>
    <a:lvl5pPr indent="914400" defTabSz="457200">
      <a:defRPr sz="2400">
        <a:latin typeface="Avenir Book"/>
        <a:ea typeface="Avenir Book"/>
        <a:cs typeface="Avenir Book"/>
        <a:sym typeface="Avenir Book"/>
      </a:defRPr>
    </a:lvl5pPr>
    <a:lvl6pPr indent="1143000" defTabSz="457200">
      <a:defRPr sz="2400">
        <a:latin typeface="Avenir Book"/>
        <a:ea typeface="Avenir Book"/>
        <a:cs typeface="Avenir Book"/>
        <a:sym typeface="Avenir Book"/>
      </a:defRPr>
    </a:lvl6pPr>
    <a:lvl7pPr indent="1371600" defTabSz="457200">
      <a:defRPr sz="2400">
        <a:latin typeface="Avenir Book"/>
        <a:ea typeface="Avenir Book"/>
        <a:cs typeface="Avenir Book"/>
        <a:sym typeface="Avenir Book"/>
      </a:defRPr>
    </a:lvl7pPr>
    <a:lvl8pPr indent="1600200" defTabSz="457200">
      <a:defRPr sz="2400">
        <a:latin typeface="Avenir Book"/>
        <a:ea typeface="Avenir Book"/>
        <a:cs typeface="Avenir Book"/>
        <a:sym typeface="Avenir Book"/>
      </a:defRPr>
    </a:lvl8pPr>
    <a:lvl9pPr indent="1828800" defTabSz="457200">
      <a:defRPr sz="2400">
        <a:latin typeface="Avenir Book"/>
        <a:ea typeface="Avenir Book"/>
        <a:cs typeface="Avenir Book"/>
        <a:sym typeface="Avenir Book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>
            <a:spLocks noGrp="1"/>
          </p:cNvSpPr>
          <p:nvPr>
            <p:ph type="title"/>
          </p:nvPr>
        </p:nvSpPr>
        <p:spPr>
          <a:xfrm>
            <a:off x="685800" y="1383507"/>
            <a:ext cx="7772400" cy="153114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7" name="Shape 7"/>
          <p:cNvSpPr>
            <a:spLocks noGrp="1"/>
          </p:cNvSpPr>
          <p:nvPr>
            <p:ph type="body" idx="1"/>
          </p:nvPr>
        </p:nvSpPr>
        <p:spPr>
          <a:xfrm>
            <a:off x="1371600" y="2914650"/>
            <a:ext cx="6400800" cy="222885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 typeface="Tahoma"/>
              <a:buNone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8" name="Shape 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xfrm>
            <a:off x="6629400" y="0"/>
            <a:ext cx="2057400" cy="360045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4" name="Shape 44"/>
          <p:cNvSpPr>
            <a:spLocks noGrp="1"/>
          </p:cNvSpPr>
          <p:nvPr>
            <p:ph type="body" idx="1"/>
          </p:nvPr>
        </p:nvSpPr>
        <p:spPr>
          <a:xfrm>
            <a:off x="457200" y="154780"/>
            <a:ext cx="6019800" cy="4576764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5" name="Shape 4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1" name="Shape 1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12" name="Shape 1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xfrm>
            <a:off x="722312" y="3305176"/>
            <a:ext cx="7772401" cy="1838324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lvl="0">
              <a:defRPr sz="1800" b="0" cap="none">
                <a:uFillTx/>
              </a:defRPr>
            </a:pPr>
            <a:r>
              <a:rPr sz="4000" b="1" cap="all">
                <a:uFill>
                  <a:solidFill/>
                </a:uFill>
              </a:rPr>
              <a:t>Title Text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xfrm>
            <a:off x="722312" y="894159"/>
            <a:ext cx="7772401" cy="2411016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 typeface="Tahoma"/>
              <a:buNone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16" name="Shape 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1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xfrm>
            <a:off x="457200" y="900112"/>
            <a:ext cx="4038600" cy="2545558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 lvl="0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20" name="Shape 2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>
            <a:spLocks noGrp="1"/>
          </p:cNvSpPr>
          <p:nvPr>
            <p:ph type="title"/>
          </p:nvPr>
        </p:nvSpPr>
        <p:spPr>
          <a:xfrm>
            <a:off x="457200" y="192608"/>
            <a:ext cx="8229600" cy="883992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3" name="Shape 23"/>
          <p:cNvSpPr>
            <a:spLocks noGrp="1"/>
          </p:cNvSpPr>
          <p:nvPr>
            <p:ph type="body" idx="1"/>
          </p:nvPr>
        </p:nvSpPr>
        <p:spPr>
          <a:xfrm>
            <a:off x="457200" y="1076599"/>
            <a:ext cx="4040188" cy="55455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 typeface="Tahoma"/>
              <a:buNone/>
              <a:defRPr sz="2400" b="1"/>
            </a:lvl1pPr>
            <a:lvl2pPr marL="457200" indent="0">
              <a:spcBef>
                <a:spcPts val="500"/>
              </a:spcBef>
              <a:buFont typeface="Tahoma"/>
              <a:buChar char="-"/>
              <a:defRPr sz="2400" b="1"/>
            </a:lvl2pPr>
            <a:lvl3pPr marL="914400" indent="0">
              <a:spcBef>
                <a:spcPts val="500"/>
              </a:spcBef>
              <a:buFont typeface="Tahoma"/>
              <a:buChar char="-"/>
              <a:defRPr sz="2400" b="1"/>
            </a:lvl3pPr>
            <a:lvl4pPr marL="1371600" indent="0">
              <a:spcBef>
                <a:spcPts val="500"/>
              </a:spcBef>
              <a:buFont typeface="Tahoma"/>
              <a:buChar char="-"/>
              <a:defRPr sz="2400" b="1"/>
            </a:lvl4pPr>
            <a:lvl5pPr marL="1828800" indent="0">
              <a:spcBef>
                <a:spcPts val="500"/>
              </a:spcBef>
              <a:buFont typeface="Tahoma"/>
              <a:buChar char="-"/>
              <a:defRPr sz="2400" b="1"/>
            </a:lvl5pPr>
          </a:lstStyle>
          <a:p>
            <a:pPr lvl="0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One</a:t>
            </a:r>
          </a:p>
          <a:p>
            <a:pPr lvl="1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Two</a:t>
            </a:r>
          </a:p>
          <a:p>
            <a:pPr lvl="2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Three</a:t>
            </a:r>
          </a:p>
          <a:p>
            <a:pPr lvl="3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Four</a:t>
            </a:r>
          </a:p>
          <a:p>
            <a:pPr lvl="4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Five</a:t>
            </a:r>
          </a:p>
        </p:txBody>
      </p:sp>
      <p:sp>
        <p:nvSpPr>
          <p:cNvPr id="24" name="Shape 2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7" name="Shape 2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>
            <a:spLocks noGrp="1"/>
          </p:cNvSpPr>
          <p:nvPr>
            <p:ph type="title"/>
          </p:nvPr>
        </p:nvSpPr>
        <p:spPr>
          <a:xfrm>
            <a:off x="457201" y="0"/>
            <a:ext cx="3008314" cy="107632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2" name="Shape 32"/>
          <p:cNvSpPr>
            <a:spLocks noGrp="1"/>
          </p:cNvSpPr>
          <p:nvPr>
            <p:ph type="body" idx="1"/>
          </p:nvPr>
        </p:nvSpPr>
        <p:spPr>
          <a:xfrm>
            <a:off x="3575050" y="204788"/>
            <a:ext cx="5111750" cy="493871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3" name="Shape 3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1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xfrm>
            <a:off x="1792288" y="4025503"/>
            <a:ext cx="5486401" cy="60364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 typeface="Tahoma"/>
              <a:buNone/>
              <a:defRPr sz="1400"/>
            </a:lvl1pPr>
            <a:lvl2pPr marL="457200" indent="0">
              <a:spcBef>
                <a:spcPts val="300"/>
              </a:spcBef>
              <a:buFont typeface="Tahoma"/>
              <a:buChar char="-"/>
              <a:defRPr sz="1400"/>
            </a:lvl2pPr>
            <a:lvl3pPr marL="914400" indent="0">
              <a:spcBef>
                <a:spcPts val="300"/>
              </a:spcBef>
              <a:buFont typeface="Tahoma"/>
              <a:buChar char="-"/>
              <a:defRPr sz="1400"/>
            </a:lvl3pPr>
            <a:lvl4pPr marL="1371600" indent="0">
              <a:spcBef>
                <a:spcPts val="300"/>
              </a:spcBef>
              <a:buFont typeface="Tahoma"/>
              <a:buChar char="-"/>
              <a:defRPr sz="1400"/>
            </a:lvl4pPr>
            <a:lvl5pPr marL="1828800" indent="0">
              <a:spcBef>
                <a:spcPts val="300"/>
              </a:spcBef>
              <a:buFont typeface="Tahoma"/>
              <a:buChar char="-"/>
              <a:defRPr sz="1400"/>
            </a:lvl5pPr>
          </a:lstStyle>
          <a:p>
            <a:pPr lvl="0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7" name="Shape 3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>
            <a:normAutofit/>
          </a:bodyPr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9433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553200" y="4784804"/>
            <a:ext cx="2133600" cy="238761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  <a:latin typeface="+mn-lt"/>
                <a:ea typeface="+mn-ea"/>
                <a:cs typeface="+mn-cs"/>
                <a:sym typeface="Myriad Pro"/>
              </a:defRPr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ctr" defTabSz="457200">
        <a:buFont typeface="Tahoma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9pPr>
    </p:titleStyle>
    <p:bodyStyle>
      <a:lvl1pPr marL="342900" indent="-3429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marL="783771" indent="-326571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marL="1219200" indent="-3048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marL="1737360" indent="-365760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marL="2194560" indent="-365760" defTabSz="457200">
        <a:spcBef>
          <a:spcPts val="700"/>
        </a:spcBef>
        <a:buSzPct val="100000"/>
        <a:buFont typeface="Arial"/>
        <a:buChar char="»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marL="26517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marL="31089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marL="35661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marL="40233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9pPr>
    </p:bodyStyle>
    <p:otherStyle>
      <a:lvl1pPr algn="r" defTabSz="457200">
        <a:buFont typeface="Tahoma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1pPr>
      <a:lvl2pPr marL="457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2pPr>
      <a:lvl3pPr marL="914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3pPr>
      <a:lvl4pPr marL="1371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4pPr>
      <a:lvl5pPr marL="18288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5pPr>
      <a:lvl6pPr marL="22860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6pPr>
      <a:lvl7pPr marL="2743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7pPr>
      <a:lvl8pPr marL="3200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8pPr>
      <a:lvl9pPr marL="3657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gif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5.wmv"/><Relationship Id="rId1" Type="http://schemas.microsoft.com/office/2007/relationships/media" Target="../media/media5.wmv"/><Relationship Id="rId6" Type="http://schemas.openxmlformats.org/officeDocument/2006/relationships/image" Target="../media/image11.png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gif"/><Relationship Id="rId1" Type="http://schemas.microsoft.com/office/2007/relationships/media" Target="../media/media2.gif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gif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4.gif"/><Relationship Id="rId1" Type="http://schemas.microsoft.com/office/2007/relationships/media" Target="../media/media4.gif"/><Relationship Id="rId5" Type="http://schemas.openxmlformats.org/officeDocument/2006/relationships/image" Target="../media/image10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abc-dentist-ad-audio.wav"/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651000" cy="838200"/>
          </a:xfrm>
          <a:prstGeom prst="rect">
            <a:avLst/>
          </a:prstGeom>
        </p:spPr>
      </p:pic>
      <p:pic>
        <p:nvPicPr>
          <p:cNvPr id="50" name="Natural-Paper-Background-Texture-HD.jp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-401058" y="-18250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51" name="Shape 51"/>
          <p:cNvSpPr/>
          <p:nvPr/>
        </p:nvSpPr>
        <p:spPr>
          <a:xfrm>
            <a:off x="3637996" y="247774"/>
            <a:ext cx="4814723" cy="1255671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Meet Sam…</a:t>
            </a:r>
          </a:p>
        </p:txBody>
      </p:sp>
      <p:sp>
        <p:nvSpPr>
          <p:cNvPr id="52" name="Shape 52"/>
          <p:cNvSpPr/>
          <p:nvPr/>
        </p:nvSpPr>
        <p:spPr>
          <a:xfrm>
            <a:off x="3637996" y="2054285"/>
            <a:ext cx="4814723" cy="1763630"/>
          </a:xfrm>
          <a:prstGeom prst="roundRect">
            <a:avLst>
              <a:gd name="adj" fmla="val 10802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Owns a Dental Business</a:t>
            </a:r>
          </a:p>
        </p:txBody>
      </p:sp>
      <p:pic>
        <p:nvPicPr>
          <p:cNvPr id="1026" name="Picture 2" descr="D:\work\Matt-Bush\05.28.2015\Dentist\dentist drawings\dentist_wave\dentist_waving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855" y="697697"/>
            <a:ext cx="2896993" cy="6164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1000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2" fill="hold" grpId="3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2" presetClass="entr" presetSubtype="2" fill="hold" grpId="4" nodeType="after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7" fill="hold" display="0">
                  <p:stCondLst>
                    <p:cond delay="indefinite"/>
                  </p:stCondLst>
                </p:cTn>
                <p:tgtEl>
                  <p:spTgt spid="48"/>
                </p:tgtEl>
              </p:cMediaNode>
            </p:audio>
          </p:childTnLst>
        </p:cTn>
      </p:par>
    </p:tnLst>
    <p:bldLst>
      <p:bldP spid="51" grpId="3" animBg="1" advAuto="0"/>
      <p:bldP spid="52" grpId="4" animBg="1" advAuto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Natural-Paper-Background-Texture-HD.jp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pic>
        <p:nvPicPr>
          <p:cNvPr id="93" name="computer-screen.pn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5391" y="12947"/>
            <a:ext cx="9033218" cy="6022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2" name="abc-dentist-regular-segment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27629" y="627534"/>
            <a:ext cx="6656739" cy="3744416"/>
          </a:xfrm>
          <a:prstGeom prst="rect">
            <a:avLst/>
          </a:prstGeom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97" name="Shape 97"/>
          <p:cNvSpPr/>
          <p:nvPr/>
        </p:nvSpPr>
        <p:spPr>
          <a:xfrm>
            <a:off x="4491804" y="343672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Professional</a:t>
            </a:r>
          </a:p>
        </p:txBody>
      </p:sp>
      <p:sp>
        <p:nvSpPr>
          <p:cNvPr id="98" name="Shape 98"/>
          <p:cNvSpPr/>
          <p:nvPr/>
        </p:nvSpPr>
        <p:spPr>
          <a:xfrm>
            <a:off x="4491804" y="1513670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Customized</a:t>
            </a:r>
          </a:p>
        </p:txBody>
      </p:sp>
      <p:sp>
        <p:nvSpPr>
          <p:cNvPr id="99" name="Shape 99"/>
          <p:cNvSpPr/>
          <p:nvPr/>
        </p:nvSpPr>
        <p:spPr>
          <a:xfrm>
            <a:off x="4522906" y="2683667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Compelling</a:t>
            </a:r>
          </a:p>
        </p:txBody>
      </p:sp>
      <p:sp>
        <p:nvSpPr>
          <p:cNvPr id="101" name="Shape 101"/>
          <p:cNvSpPr/>
          <p:nvPr/>
        </p:nvSpPr>
        <p:spPr>
          <a:xfrm>
            <a:off x="4522906" y="3853665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Affordable</a:t>
            </a:r>
          </a:p>
        </p:txBody>
      </p:sp>
      <p:pic>
        <p:nvPicPr>
          <p:cNvPr id="6146" name="Picture 2" descr="D:\work\Matt-Bush\05.28.2015\Chiropractor\Chiropractor\animated files\blonde_man_thumbs_u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89" y="310315"/>
            <a:ext cx="3603815" cy="7928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7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100"/>
                            </p:stCondLst>
                            <p:childTnLst>
                              <p:par>
                                <p:cTn id="20" presetID="2" presetClass="entr" presetSubtype="2" fill="hold" grpId="5" nodeType="afterEffect">
                                  <p:stCondLst>
                                    <p:cond delay="7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2" animBg="1" advAuto="0"/>
      <p:bldP spid="98" grpId="3" animBg="1" advAuto="0"/>
      <p:bldP spid="99" grpId="4" animBg="1" advAuto="0"/>
      <p:bldP spid="101" grpId="5" animBg="1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104" name="Shape 104"/>
          <p:cNvSpPr/>
          <p:nvPr/>
        </p:nvSpPr>
        <p:spPr>
          <a:xfrm>
            <a:off x="388927" y="372006"/>
            <a:ext cx="5327137" cy="3047561"/>
          </a:xfrm>
          <a:prstGeom prst="roundRect">
            <a:avLst>
              <a:gd name="adj" fmla="val 7614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Just Enter Your Information In The Form To The Right</a:t>
            </a:r>
          </a:p>
        </p:txBody>
      </p:sp>
      <p:sp>
        <p:nvSpPr>
          <p:cNvPr id="105" name="Shape 105"/>
          <p:cNvSpPr/>
          <p:nvPr/>
        </p:nvSpPr>
        <p:spPr>
          <a:xfrm>
            <a:off x="1237997" y="3668097"/>
            <a:ext cx="3609174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FFFFFF"/>
          </a:solidFill>
          <a:ln w="63500">
            <a:solidFill/>
            <a:miter lim="400000"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0" tIns="0" rIns="0" bIns="0" anchor="ctr"/>
          <a:lstStyle/>
          <a:p>
            <a:pPr lvl="0"/>
            <a:endParaRPr/>
          </a:p>
        </p:txBody>
      </p:sp>
      <p:pic>
        <p:nvPicPr>
          <p:cNvPr id="7170" name="Picture 2" descr="D:\work\Matt-Bush\05.28.2015\Dentist\dentist drawings\dentist_wave\dentist_waving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770267"/>
            <a:ext cx="2896993" cy="6164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2" animBg="1" advAuto="0"/>
      <p:bldP spid="105" grpId="3" animBg="1" advAuto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background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194" name="Picture 2" descr="D:\work\Matt-Bush\05.28.2015\Dentist\dentist drawings\dentist_thumbs\dentist_thumbs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5314" y="727016"/>
            <a:ext cx="2977126" cy="6796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D:\work\Matt-Bush\05.28.2015\Chiropractor\Chiropractor\animated files\brown_hair_man_thumbs_up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586" y="727016"/>
            <a:ext cx="2473238" cy="5659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113" name="Shape 113"/>
          <p:cNvSpPr/>
          <p:nvPr/>
        </p:nvSpPr>
        <p:spPr>
          <a:xfrm>
            <a:off x="388927" y="372006"/>
            <a:ext cx="5327137" cy="3047561"/>
          </a:xfrm>
          <a:prstGeom prst="roundRect">
            <a:avLst>
              <a:gd name="adj" fmla="val 7614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Just Enter Your Information In The Form To The Right</a:t>
            </a:r>
          </a:p>
        </p:txBody>
      </p:sp>
      <p:sp>
        <p:nvSpPr>
          <p:cNvPr id="114" name="Shape 114"/>
          <p:cNvSpPr/>
          <p:nvPr/>
        </p:nvSpPr>
        <p:spPr>
          <a:xfrm>
            <a:off x="1237997" y="3668097"/>
            <a:ext cx="3609174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FFFFFF"/>
          </a:solidFill>
          <a:ln w="63500">
            <a:solidFill/>
            <a:miter lim="400000"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0" tIns="0" rIns="0" bIns="0" anchor="ctr"/>
          <a:lstStyle/>
          <a:p>
            <a:pPr lvl="0"/>
            <a:endParaRPr/>
          </a:p>
        </p:txBody>
      </p:sp>
      <p:pic>
        <p:nvPicPr>
          <p:cNvPr id="9218" name="Picture 2" descr="D:\work\Matt-Bush\05.28.2015\Dentist\dentist drawings\dentist_thumbs\dentist_thumbs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641076"/>
            <a:ext cx="3364449" cy="7680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fill="hold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Shape 56"/>
          <p:cNvSpPr/>
          <p:nvPr/>
        </p:nvSpPr>
        <p:spPr>
          <a:xfrm>
            <a:off x="651209" y="664074"/>
            <a:ext cx="7841582" cy="3815352"/>
          </a:xfrm>
          <a:prstGeom prst="roundRect">
            <a:avLst>
              <a:gd name="adj" fmla="val 8316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    She Wishes More  </a:t>
            </a:r>
            <a:b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</a:br>
            <a: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  People Would Use </a:t>
            </a:r>
            <a:b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</a:br>
            <a: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       Her Business</a:t>
            </a:r>
          </a:p>
        </p:txBody>
      </p:sp>
    </p:spTree>
  </p:cSld>
  <p:clrMapOvr>
    <a:masterClrMapping/>
  </p:clrMapOvr>
  <p:transition advClick="0" advTm="1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1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1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city_background.gif"/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-783100" y="-46459"/>
            <a:ext cx="11636484" cy="5236418"/>
          </a:xfrm>
          <a:prstGeom prst="rect">
            <a:avLst/>
          </a:prstGeom>
        </p:spPr>
      </p:pic>
      <p:sp>
        <p:nvSpPr>
          <p:cNvPr id="59" name="Shape 59"/>
          <p:cNvSpPr/>
          <p:nvPr/>
        </p:nvSpPr>
        <p:spPr>
          <a:xfrm>
            <a:off x="598602" y="2623442"/>
            <a:ext cx="8245545" cy="1596861"/>
          </a:xfrm>
          <a:prstGeom prst="roundRect">
            <a:avLst>
              <a:gd name="adj" fmla="val 1193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algn="ctr"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Needs A Way To Let More People Know About Her Company</a:t>
            </a:r>
          </a:p>
        </p:txBody>
      </p:sp>
    </p:spTree>
  </p:cSld>
  <p:clrMapOvr>
    <a:masterClrMapping/>
  </p:clrMapOvr>
  <p:transition advClick="0" advTm="6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0" fill="hold"/>
                                        <p:tgtEl>
                                          <p:spTgt spid="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2" fill="hold" grpId="2" nodeType="after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58"/>
                </p:tgtEl>
              </p:cMediaNode>
            </p:video>
          </p:childTnLst>
        </p:cTn>
      </p:par>
    </p:tnLst>
    <p:bldLst>
      <p:bldP spid="59" grpId="2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62" name="Shape 62"/>
          <p:cNvSpPr/>
          <p:nvPr/>
        </p:nvSpPr>
        <p:spPr>
          <a:xfrm>
            <a:off x="4491804" y="343672"/>
            <a:ext cx="3277197" cy="1255671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Newspaper</a:t>
            </a:r>
          </a:p>
        </p:txBody>
      </p:sp>
      <p:sp>
        <p:nvSpPr>
          <p:cNvPr id="63" name="Shape 63"/>
          <p:cNvSpPr/>
          <p:nvPr/>
        </p:nvSpPr>
        <p:spPr>
          <a:xfrm>
            <a:off x="4491804" y="1943915"/>
            <a:ext cx="3277197" cy="1255670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  Internet</a:t>
            </a:r>
          </a:p>
        </p:txBody>
      </p:sp>
      <p:sp>
        <p:nvSpPr>
          <p:cNvPr id="64" name="Shape 64"/>
          <p:cNvSpPr/>
          <p:nvPr/>
        </p:nvSpPr>
        <p:spPr>
          <a:xfrm>
            <a:off x="4491804" y="3544157"/>
            <a:ext cx="3277197" cy="1255670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Direct Mail</a:t>
            </a:r>
          </a:p>
        </p:txBody>
      </p:sp>
      <p:sp>
        <p:nvSpPr>
          <p:cNvPr id="65" name="Shape 65"/>
          <p:cNvSpPr/>
          <p:nvPr/>
        </p:nvSpPr>
        <p:spPr>
          <a:xfrm>
            <a:off x="4504764" y="998638"/>
            <a:ext cx="4042557" cy="1568513"/>
          </a:xfrm>
          <a:prstGeom prst="roundRect">
            <a:avLst>
              <a:gd name="adj" fmla="val 12145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Cost Too Much Money</a:t>
            </a:r>
          </a:p>
        </p:txBody>
      </p:sp>
      <p:sp>
        <p:nvSpPr>
          <p:cNvPr id="66" name="Shape 66"/>
          <p:cNvSpPr/>
          <p:nvPr/>
        </p:nvSpPr>
        <p:spPr>
          <a:xfrm>
            <a:off x="4504764" y="3064332"/>
            <a:ext cx="4042557" cy="1568513"/>
          </a:xfrm>
          <a:prstGeom prst="roundRect">
            <a:avLst>
              <a:gd name="adj" fmla="val 12145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Not Enough New Business</a:t>
            </a:r>
          </a:p>
        </p:txBody>
      </p:sp>
      <p:pic>
        <p:nvPicPr>
          <p:cNvPr id="2050" name="Picture 2" descr="D:\work\Matt-Bush\05.28.2015\Dentist\dentist drawings\dentist_scratching\dentist_sad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051" y="679950"/>
            <a:ext cx="3059893" cy="6520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1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" presetClass="exit" presetSubtype="2" fill="hold" grpId="5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" presetClass="exit" presetSubtype="2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2" presetClass="exit" presetSubtype="2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2" fill="hold" grpId="8" nodeType="afterEffect">
                                  <p:stCondLst>
                                    <p:cond delay="1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0"/>
                            </p:stCondLst>
                            <p:childTnLst>
                              <p:par>
                                <p:cTn id="40" presetID="2" presetClass="entr" presetSubtype="2" fill="hold" grpId="9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2" animBg="1" advAuto="0"/>
      <p:bldP spid="62" grpId="5" animBg="1" advAuto="0"/>
      <p:bldP spid="63" grpId="3" animBg="1" advAuto="0"/>
      <p:bldP spid="63" grpId="6" animBg="1" advAuto="0"/>
      <p:bldP spid="64" grpId="4" animBg="1" advAuto="0"/>
      <p:bldP spid="64" grpId="7" animBg="1" advAuto="0"/>
      <p:bldP spid="65" grpId="8" animBg="1" advAuto="0"/>
      <p:bldP spid="66" grpId="9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Natural-Paper-Background-Texture-HD.jp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pic>
        <p:nvPicPr>
          <p:cNvPr id="70" name="computer-screen.pn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-561943" y="103673"/>
            <a:ext cx="7715251" cy="5143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" name="abc-dentist-regular-segment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67545" y="555526"/>
            <a:ext cx="5760640" cy="3240360"/>
          </a:xfrm>
          <a:prstGeom prst="rect">
            <a:avLst/>
          </a:prstGeom>
        </p:spPr>
      </p:pic>
      <p:pic>
        <p:nvPicPr>
          <p:cNvPr id="3075" name="Picture 3" descr="D:\work\Matt-Bush\05.28.2015\Dentist\dentist drawings\dentist_happy\dentist_happy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4045" y="411510"/>
            <a:ext cx="3028435" cy="6602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75" name="Shape 75"/>
          <p:cNvSpPr/>
          <p:nvPr/>
        </p:nvSpPr>
        <p:spPr>
          <a:xfrm>
            <a:off x="4020834" y="608378"/>
            <a:ext cx="4943125" cy="1036458"/>
          </a:xfrm>
          <a:prstGeom prst="roundRect">
            <a:avLst>
              <a:gd name="adj" fmla="val 21793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More Customers</a:t>
            </a:r>
            <a:r>
              <a:rPr sz="3300">
                <a:uFill>
                  <a:solidFill>
                    <a:srgbClr val="FFFFFF"/>
                  </a:solidFill>
                </a:uFill>
              </a:rPr>
              <a:t>     </a:t>
            </a:r>
          </a:p>
        </p:txBody>
      </p:sp>
      <p:sp>
        <p:nvSpPr>
          <p:cNvPr id="76" name="Shape 76"/>
          <p:cNvSpPr/>
          <p:nvPr/>
        </p:nvSpPr>
        <p:spPr>
          <a:xfrm>
            <a:off x="4020834" y="2158959"/>
            <a:ext cx="4943125" cy="1036458"/>
          </a:xfrm>
          <a:prstGeom prst="roundRect">
            <a:avLst>
              <a:gd name="adj" fmla="val 21793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50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Spending Less</a:t>
            </a:r>
          </a:p>
        </p:txBody>
      </p:sp>
      <p:sp>
        <p:nvSpPr>
          <p:cNvPr id="77" name="Shape 77"/>
          <p:cNvSpPr/>
          <p:nvPr/>
        </p:nvSpPr>
        <p:spPr>
          <a:xfrm>
            <a:off x="4020834" y="3709541"/>
            <a:ext cx="4943125" cy="1036458"/>
          </a:xfrm>
          <a:prstGeom prst="roundRect">
            <a:avLst>
              <a:gd name="adj" fmla="val 25407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50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More Exposure</a:t>
            </a:r>
          </a:p>
        </p:txBody>
      </p:sp>
      <p:pic>
        <p:nvPicPr>
          <p:cNvPr id="4098" name="Picture 2" descr="D:\work\Matt-Bush\05.28.2015\Dentist\dentist drawings\dentist_point\dentist_pointing-slow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022" y="326880"/>
            <a:ext cx="3577914" cy="6942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1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8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2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2" animBg="1" advAuto="0"/>
      <p:bldP spid="76" grpId="3" animBg="1" advAuto="0"/>
      <p:bldP spid="77" grpId="4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Shape 81"/>
          <p:cNvSpPr/>
          <p:nvPr/>
        </p:nvSpPr>
        <p:spPr>
          <a:xfrm>
            <a:off x="3768682" y="1605721"/>
            <a:ext cx="4924106" cy="1932058"/>
          </a:xfrm>
          <a:prstGeom prst="roundRect">
            <a:avLst>
              <a:gd name="adj" fmla="val 1201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This Made Sam Very Happy…</a:t>
            </a:r>
          </a:p>
        </p:txBody>
      </p:sp>
      <p:pic>
        <p:nvPicPr>
          <p:cNvPr id="5122" name="Picture 2" descr="D:\work\Matt-Bush\05.28.2015\Dentist\dentist drawings\dentist_happy\dentist_happy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226" y="801007"/>
            <a:ext cx="2997670" cy="6535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2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85" name="Shape 85"/>
          <p:cNvSpPr/>
          <p:nvPr/>
        </p:nvSpPr>
        <p:spPr>
          <a:xfrm>
            <a:off x="651209" y="664074"/>
            <a:ext cx="7841582" cy="3815352"/>
          </a:xfrm>
          <a:prstGeom prst="roundRect">
            <a:avLst>
              <a:gd name="adj" fmla="val 8316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algn="ctr">
              <a:defRPr sz="73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73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Now It’s Your Turn…</a:t>
            </a:r>
          </a:p>
        </p:txBody>
      </p:sp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1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1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Natural-Paper-Background-Texture-HD.jp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88" name="Shape 88"/>
          <p:cNvSpPr/>
          <p:nvPr/>
        </p:nvSpPr>
        <p:spPr>
          <a:xfrm>
            <a:off x="3212773" y="403285"/>
            <a:ext cx="5697365" cy="2001187"/>
          </a:xfrm>
          <a:prstGeom prst="roundRect">
            <a:avLst>
              <a:gd name="adj" fmla="val 9519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Professional Video Creation &amp; Marketing Agency…</a:t>
            </a:r>
          </a:p>
        </p:txBody>
      </p:sp>
      <p:sp>
        <p:nvSpPr>
          <p:cNvPr id="89" name="Shape 89"/>
          <p:cNvSpPr/>
          <p:nvPr/>
        </p:nvSpPr>
        <p:spPr>
          <a:xfrm>
            <a:off x="3212773" y="2664571"/>
            <a:ext cx="5697365" cy="2276247"/>
          </a:xfrm>
          <a:prstGeom prst="roundRect">
            <a:avLst>
              <a:gd name="adj" fmla="val 8369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Video Creation &amp; Marketing For Dental Companies</a:t>
            </a:r>
          </a:p>
        </p:txBody>
      </p:sp>
      <p:pic>
        <p:nvPicPr>
          <p:cNvPr id="90" name="dentist_waving.gif"/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269693" y="936273"/>
            <a:ext cx="2994374" cy="6371840"/>
          </a:xfrm>
          <a:prstGeom prst="rect">
            <a:avLst/>
          </a:prstGeom>
        </p:spPr>
      </p:pic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1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2" fill="hold" grpId="2" nodeType="afterEffect">
                                  <p:stCondLst>
                                    <p:cond delay="2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0" fill="hold"/>
                                        <p:tgtEl>
                                          <p:spTgt spid="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17" fill="hold" display="0">
                  <p:stCondLst>
                    <p:cond delay="indefinite"/>
                  </p:stCondLst>
                </p:cTn>
                <p:tgtEl>
                  <p:spTgt spid="90"/>
                </p:tgtEl>
              </p:cMediaNode>
            </p:video>
          </p:childTnLst>
        </p:cTn>
      </p:par>
    </p:tnLst>
    <p:bldLst>
      <p:bldP spid="88" grpId="1" animBg="1" advAuto="0"/>
      <p:bldP spid="89" grpId="2" animBg="1" advAuto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90</Words>
  <Application>Microsoft Office PowerPoint</Application>
  <PresentationFormat>On-screen Show (16:9)</PresentationFormat>
  <Paragraphs>22</Paragraphs>
  <Slides>14</Slides>
  <Notes>0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Default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Bilyana</dc:creator>
  <cp:lastModifiedBy>Bilyana</cp:lastModifiedBy>
  <cp:revision>4</cp:revision>
  <dcterms:modified xsi:type="dcterms:W3CDTF">2015-06-03T09:14:03Z</dcterms:modified>
</cp:coreProperties>
</file>