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074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26990306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locksmith-main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1026" name="Picture 2" descr="D:\work\Matt-Bush\Locksmith\Locksmith\Images\Background-Locked-Out\background_locked_out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" y="-20538"/>
            <a:ext cx="9180511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Shape 51"/>
          <p:cNvSpPr/>
          <p:nvPr/>
        </p:nvSpPr>
        <p:spPr>
          <a:xfrm>
            <a:off x="684605" y="1290420"/>
            <a:ext cx="4533711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4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Lost Your Keys?</a:t>
            </a:r>
          </a:p>
        </p:txBody>
      </p:sp>
      <p:sp>
        <p:nvSpPr>
          <p:cNvPr id="52" name="Shape 52"/>
          <p:cNvSpPr/>
          <p:nvPr/>
        </p:nvSpPr>
        <p:spPr>
          <a:xfrm>
            <a:off x="274108" y="3142957"/>
            <a:ext cx="5354704" cy="1255670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3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4300">
                <a:uFill>
                  <a:solidFill>
                    <a:srgbClr val="FFFFFF"/>
                  </a:solidFill>
                </a:uFill>
              </a:rPr>
              <a:t>Are You Locked Out?</a:t>
            </a:r>
          </a:p>
        </p:txBody>
      </p:sp>
      <p:sp>
        <p:nvSpPr>
          <p:cNvPr id="53" name="Shape 53"/>
          <p:cNvSpPr/>
          <p:nvPr/>
        </p:nvSpPr>
        <p:spPr>
          <a:xfrm>
            <a:off x="-918494" y="3073597"/>
            <a:ext cx="10606509" cy="1736916"/>
          </a:xfrm>
          <a:prstGeom prst="roundRect">
            <a:avLst>
              <a:gd name="adj" fmla="val 10968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4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Changing Or Adding A Higher Level Of Security To Your Locks?</a:t>
            </a:r>
          </a:p>
        </p:txBody>
      </p:sp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" presetClass="exit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2" fill="hold" grpId="5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3" presetID="2" presetClass="exit" presetSubtype="2" fill="hold" grpId="6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800"/>
                            </p:stCondLst>
                            <p:childTnLst>
                              <p:par>
                                <p:cTn id="28" presetID="2" presetClass="entr" presetSubtype="8" fill="hold" grpId="7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2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5" animBg="1" advAuto="0"/>
      <p:bldP spid="51" grpId="6" animBg="1" advAuto="0"/>
      <p:bldP spid="52" grpId="3" animBg="1" advAuto="0"/>
      <p:bldP spid="52" grpId="4" animBg="1" advAuto="0"/>
      <p:bldP spid="53" grpId="7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3068148" y="472784"/>
            <a:ext cx="5637911" cy="1426444"/>
          </a:xfrm>
          <a:prstGeom prst="roundRect">
            <a:avLst>
              <a:gd name="adj" fmla="val 13355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We Would LOVE To </a:t>
            </a:r>
            <a:br>
              <a:rPr sz="3800">
                <a:uFill>
                  <a:solidFill>
                    <a:srgbClr val="FFFFFF"/>
                  </a:solidFill>
                </a:uFill>
              </a:rPr>
            </a:br>
            <a:r>
              <a:rPr sz="3800">
                <a:uFill>
                  <a:solidFill>
                    <a:srgbClr val="FFFFFF"/>
                  </a:solidFill>
                </a:uFill>
              </a:rPr>
              <a:t>Help You…</a:t>
            </a:r>
          </a:p>
        </p:txBody>
      </p:sp>
      <p:sp>
        <p:nvSpPr>
          <p:cNvPr id="57" name="Shape 57"/>
          <p:cNvSpPr/>
          <p:nvPr/>
        </p:nvSpPr>
        <p:spPr>
          <a:xfrm>
            <a:off x="3068148" y="2714650"/>
            <a:ext cx="5637911" cy="1426444"/>
          </a:xfrm>
          <a:prstGeom prst="roundRect">
            <a:avLst>
              <a:gd name="adj" fmla="val 13355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You Need An </a:t>
            </a:r>
            <a:br>
              <a:rPr sz="3800">
                <a:uFill>
                  <a:solidFill>
                    <a:srgbClr val="FFFFFF"/>
                  </a:solidFill>
                </a:uFill>
              </a:rPr>
            </a:br>
            <a:r>
              <a:rPr sz="3800">
                <a:uFill>
                  <a:solidFill>
                    <a:srgbClr val="FFFFFF"/>
                  </a:solidFill>
                </a:uFill>
              </a:rPr>
              <a:t>Experienced Locksmith</a:t>
            </a:r>
          </a:p>
        </p:txBody>
      </p:sp>
      <p:pic>
        <p:nvPicPr>
          <p:cNvPr id="2050" name="Picture 2" descr="D:\work\Matt-Bush\Locksmith\Locksmith\Images\locksmith waving\locksmith_wav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29"/>
            <a:ext cx="3638608" cy="602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2" animBg="1" advAuto="0"/>
      <p:bldP spid="57" grpId="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background_open_door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4" name="Picture 2" descr="D:\work\Matt-Bush\Locksmith\Locksmith\Images\Locksmith Thumbs Up\locksmith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909" y="1116333"/>
            <a:ext cx="3880563" cy="646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work\Matt-Bush\Amazing Business Commercials\Amazing Business Commercials\Blonde Man Arm Raised\blonde_main_arm_raise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530" y="488131"/>
            <a:ext cx="2461274" cy="511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Shape 65"/>
          <p:cNvSpPr/>
          <p:nvPr/>
        </p:nvSpPr>
        <p:spPr>
          <a:xfrm>
            <a:off x="4791433" y="739079"/>
            <a:ext cx="3036721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    </a:t>
            </a:r>
            <a:r>
              <a:rPr sz="5000">
                <a:uFill>
                  <a:solidFill>
                    <a:srgbClr val="FFFFFF"/>
                  </a:solidFill>
                </a:uFill>
              </a:rPr>
              <a:t>Polite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   </a:t>
            </a:r>
          </a:p>
        </p:txBody>
      </p:sp>
      <p:sp>
        <p:nvSpPr>
          <p:cNvPr id="66" name="Shape 66"/>
          <p:cNvSpPr/>
          <p:nvPr/>
        </p:nvSpPr>
        <p:spPr>
          <a:xfrm>
            <a:off x="4791433" y="2241625"/>
            <a:ext cx="3036721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   </a:t>
            </a:r>
            <a:r>
              <a:rPr sz="5000">
                <a:uFill>
                  <a:solidFill>
                    <a:srgbClr val="FFFFFF"/>
                  </a:solidFill>
                </a:uFill>
              </a:rPr>
              <a:t>Skilled</a:t>
            </a:r>
          </a:p>
        </p:txBody>
      </p:sp>
      <p:sp>
        <p:nvSpPr>
          <p:cNvPr id="67" name="Shape 67"/>
          <p:cNvSpPr/>
          <p:nvPr/>
        </p:nvSpPr>
        <p:spPr>
          <a:xfrm>
            <a:off x="4791433" y="3744171"/>
            <a:ext cx="3036721" cy="1077563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Available</a:t>
            </a:r>
          </a:p>
        </p:txBody>
      </p:sp>
      <p:pic>
        <p:nvPicPr>
          <p:cNvPr id="4098" name="Picture 2" descr="D:\work\Matt-Bush\Locksmith\Locksmith\Images\Locksmith Arm Lowering Slowly\locksmith_arm_lower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80" y="621281"/>
            <a:ext cx="4052896" cy="600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2" animBg="1" advAuto="0"/>
      <p:bldP spid="66" grpId="3" animBg="1" advAuto="0"/>
      <p:bldP spid="67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whiteboard-backgroun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5770" y="-401899"/>
            <a:ext cx="8772460" cy="5826761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Shape 72"/>
          <p:cNvSpPr/>
          <p:nvPr/>
        </p:nvSpPr>
        <p:spPr>
          <a:xfrm>
            <a:off x="1404320" y="1599198"/>
            <a:ext cx="8874524" cy="275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Residential locks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Commercial locks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Automotive locks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Duplicating keys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And more…</a:t>
            </a:r>
          </a:p>
        </p:txBody>
      </p:sp>
      <p:sp>
        <p:nvSpPr>
          <p:cNvPr id="73" name="Shape 73"/>
          <p:cNvSpPr/>
          <p:nvPr/>
        </p:nvSpPr>
        <p:spPr>
          <a:xfrm>
            <a:off x="2559014" y="565561"/>
            <a:ext cx="3709100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31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3100" b="1">
                <a:uFill>
                  <a:solidFill/>
                </a:uFill>
              </a:rPr>
              <a:t>Services Include</a:t>
            </a:r>
          </a:p>
        </p:txBody>
      </p:sp>
      <p:sp>
        <p:nvSpPr>
          <p:cNvPr id="74" name="Shape 74"/>
          <p:cNvSpPr/>
          <p:nvPr/>
        </p:nvSpPr>
        <p:spPr>
          <a:xfrm>
            <a:off x="-857288" y="1830650"/>
            <a:ext cx="10541704" cy="1896894"/>
          </a:xfrm>
          <a:prstGeom prst="roundRect">
            <a:avLst>
              <a:gd name="adj" fmla="val 13882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3900">
                <a:uFill>
                  <a:solidFill>
                    <a:srgbClr val="FFFFFF"/>
                  </a:solidFill>
                </a:uFill>
              </a:rPr>
              <a:t>We Will Handle All Of Your Locksmith Needs </a:t>
            </a:r>
            <a:br>
              <a:rPr sz="3900">
                <a:uFill>
                  <a:solidFill>
                    <a:srgbClr val="FFFFFF"/>
                  </a:solidFill>
                </a:uFill>
              </a:rPr>
            </a:br>
            <a:r>
              <a:rPr sz="3900">
                <a:uFill>
                  <a:solidFill>
                    <a:srgbClr val="FFFFFF"/>
                  </a:solidFill>
                </a:uFill>
              </a:rPr>
              <a:t>In A Quick And Professional Manner</a:t>
            </a:r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3" presetClass="entr" presetSubtype="3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grpId="2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3" presetClass="entr" presetSubtype="3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00"/>
                            </p:stCondLst>
                            <p:childTnLst>
                              <p:par>
                                <p:cTn id="24" presetID="23" presetClass="entr" presetSubtype="3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00"/>
                            </p:stCondLst>
                            <p:childTnLst>
                              <p:par>
                                <p:cTn id="29" presetID="23" presetClass="entr" presetSubtype="3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800"/>
                            </p:stCondLst>
                            <p:childTnLst>
                              <p:par>
                                <p:cTn id="34" presetID="23" presetClass="entr" presetSubtype="32" fill="hold" grpId="2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800"/>
                            </p:stCondLst>
                            <p:childTnLst>
                              <p:par>
                                <p:cTn id="39" presetID="2" presetClass="entr" presetSubtype="8" fill="hold" grpId="3" nodeType="afterEffect">
                                  <p:stCondLst>
                                    <p:cond delay="2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2" build="p" bldLvl="5" animBg="1" advAuto="0"/>
      <p:bldP spid="73" grpId="1" animBg="1" advAuto="0"/>
      <p:bldP spid="74" grpId="3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hape 77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>
                <a:uFill>
                  <a:solidFill>
                    <a:srgbClr val="FFFFFF"/>
                  </a:solidFill>
                </a:uFill>
              </a:rPr>
            </a:br>
            <a:r>
              <a:rPr sz="5000">
                <a:uFill>
                  <a:solidFill>
                    <a:srgbClr val="FFFFFF"/>
                  </a:solidFill>
                </a:uFill>
              </a:rPr>
              <a:t>    Today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</a:t>
            </a:r>
          </a:p>
        </p:txBody>
      </p:sp>
      <p:sp>
        <p:nvSpPr>
          <p:cNvPr id="78" name="Shape 78"/>
          <p:cNvSpPr/>
          <p:nvPr/>
        </p:nvSpPr>
        <p:spPr>
          <a:xfrm>
            <a:off x="330647" y="3059800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460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>
                <a:uFill>
                  <a:solidFill>
                    <a:srgbClr val="FFFFFF"/>
                  </a:solidFill>
                </a:uFill>
              </a:rPr>
            </a:br>
            <a:r>
              <a:rPr sz="460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5122" name="Picture 2" descr="D:\work\Matt-Bush\Locksmith\Locksmith\Images\Locksmith Thumbs Up\locksmith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63015"/>
            <a:ext cx="3755902" cy="625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4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2" animBg="1" advAuto="0"/>
      <p:bldP spid="78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Microsoft Office PowerPoint</Application>
  <PresentationFormat>On-screen Show (16:9)</PresentationFormat>
  <Paragraphs>17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Bibi</dc:creator>
  <cp:lastModifiedBy>Bibi</cp:lastModifiedBy>
  <cp:revision>1</cp:revision>
  <dcterms:modified xsi:type="dcterms:W3CDTF">2015-05-03T10:30:32Z</dcterms:modified>
</cp:coreProperties>
</file>