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media2.gif" ContentType="vide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54" y="-8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9088909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gif"/><Relationship Id="rId1" Type="http://schemas.microsoft.com/office/2007/relationships/media" Target="../media/media2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locksmith-salesvideo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37996" y="247774"/>
            <a:ext cx="4814723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3634818" y="2303101"/>
            <a:ext cx="4821080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a Locksmith Business</a:t>
            </a:r>
          </a:p>
        </p:txBody>
      </p:sp>
      <p:pic>
        <p:nvPicPr>
          <p:cNvPr id="1026" name="Picture 2" descr="D:\work\Matt-Bush\Locksmith\Locksmith\Images\locksmith waving\locksmith_wavin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20029"/>
            <a:ext cx="3638128" cy="602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2" fill="hold" grpId="4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7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0" name="Picture 2" descr="D:\work\Matt-Bush\Locksmith\Locksmith\Images\ABC-locksmith-sales-video-640x360\ABC-locksmith-sales-video-640x360_media\ABC-locksmith-sales-video-640x36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18152"/>
            <a:ext cx="6624736" cy="372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7170" name="Picture 2" descr="D:\work\Matt-Bush\Amazing Business Commercials\Amazing Business Commercials\Blonde Man Thumbs Up\blonde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6862"/>
            <a:ext cx="3659930" cy="805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8194" name="Picture 2" descr="D:\work\Matt-Bush\Locksmith\Locksmith\Images\locksmith happy\locksmith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330" y="501271"/>
            <a:ext cx="4051182" cy="642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5" grpId="3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background_open_door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218" name="Picture 2" descr="D:\work\Matt-Bush\Amazing Business Commercials\Amazing Business Commercials\Brown Hair Main Thumbs Up\brown_hair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7743"/>
            <a:ext cx="2455439" cy="561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work\Matt-Bush\Locksmith\Locksmith\Images\Locksmith Thumbs Up\locksmith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62152"/>
            <a:ext cx="4093866" cy="682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14" name="Shape 114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10242" name="Picture 2" descr="D:\work\Matt-Bush\Locksmith\Locksmith\Images\locksmith happy\locksmith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01271"/>
            <a:ext cx="4051182" cy="642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His Business</a:t>
            </a:r>
          </a:p>
        </p:txBody>
      </p:sp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city_background.gif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783100" y="-46459"/>
            <a:ext cx="11636484" cy="5236418"/>
          </a:xfrm>
          <a:prstGeom prst="rect">
            <a:avLst/>
          </a:prstGeom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His Company</a:t>
            </a:r>
          </a:p>
        </p:txBody>
      </p:sp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2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8"/>
                </p:tgtEl>
              </p:cMediaNode>
            </p:video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050" name="Picture 2" descr="D:\work\Matt-Bush\Locksmith\Locksmith\Images\Locksmith Scratching Head\locksmith_scratching_hea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73" y="359596"/>
            <a:ext cx="3937879" cy="646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6" name="Picture 2" descr="D:\work\Matt-Bush\Locksmith\Locksmith\Images\ABC-locksmith-main-commercial-1280x720\ABC-locksmith-main-commercial-1280x720_media\ABC-locksmith-main-commercial-1280x72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4870"/>
            <a:ext cx="5637363" cy="31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work\Matt-Bush\Locksmith\Locksmith\Images\locksmith happy\locksmith_happy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743" y="553900"/>
            <a:ext cx="3429761" cy="543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fill="hold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4020834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4020834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4020834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4098" name="Picture 2" descr="D:\work\Matt-Bush\Locksmith\Locksmith\Images\Locksmith Arm Lowering Slowly\locksmith_arm_lowering_slowl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608378"/>
            <a:ext cx="4270479" cy="632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5122" name="Picture 2" descr="D:\work\Matt-Bush\Locksmith\Locksmith\Images\locksmith happy\locksmith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9" y="604943"/>
            <a:ext cx="4051183" cy="642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Locksmith Companies</a:t>
            </a:r>
          </a:p>
        </p:txBody>
      </p:sp>
      <p:pic>
        <p:nvPicPr>
          <p:cNvPr id="6146" name="Picture 2" descr="D:\work\Matt-Bush\Locksmith\Locksmith\Images\locksmith waving\locksmith_wav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668192"/>
            <a:ext cx="3638128" cy="602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8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90</Words>
  <Application>Microsoft Office PowerPoint</Application>
  <PresentationFormat>On-screen Show (16:9)</PresentationFormat>
  <Paragraphs>22</Paragraphs>
  <Slides>14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Bibi</dc:creator>
  <cp:lastModifiedBy>Bibi</cp:lastModifiedBy>
  <cp:revision>3</cp:revision>
  <dcterms:modified xsi:type="dcterms:W3CDTF">2015-05-06T06:02:29Z</dcterms:modified>
</cp:coreProperties>
</file>