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344" y="-14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14081289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painter-main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painting-background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101119" y="2302262"/>
            <a:ext cx="5216236" cy="888993"/>
          </a:xfrm>
          <a:prstGeom prst="roundRect">
            <a:avLst>
              <a:gd name="adj" fmla="val 2142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8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Looking For A Change?</a:t>
            </a:r>
          </a:p>
        </p:txBody>
      </p:sp>
      <p:sp>
        <p:nvSpPr>
          <p:cNvPr id="52" name="Shape 52"/>
          <p:cNvSpPr/>
          <p:nvPr/>
        </p:nvSpPr>
        <p:spPr>
          <a:xfrm>
            <a:off x="3337368" y="137172"/>
            <a:ext cx="4743738" cy="1959782"/>
          </a:xfrm>
          <a:prstGeom prst="roundRect">
            <a:avLst>
              <a:gd name="adj" fmla="val 9720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Could Your Home Or Business Use A New </a:t>
            </a:r>
            <a:br>
              <a:rPr sz="3800">
                <a:uFill>
                  <a:solidFill>
                    <a:srgbClr val="FFFFFF"/>
                  </a:solidFill>
                </a:uFill>
              </a:rPr>
            </a:br>
            <a:r>
              <a:rPr sz="3800">
                <a:uFill>
                  <a:solidFill>
                    <a:srgbClr val="FFFFFF"/>
                  </a:solidFill>
                </a:uFill>
              </a:rPr>
              <a:t>Coat Of Paint?</a:t>
            </a:r>
          </a:p>
        </p:txBody>
      </p:sp>
      <p:pic>
        <p:nvPicPr>
          <p:cNvPr id="1026" name="Picture 2" descr="D:\work\Matt-Bush\Painter\images\Girl Upset\girl_upset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92371"/>
            <a:ext cx="2797535" cy="638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Shape 54"/>
          <p:cNvSpPr/>
          <p:nvPr/>
        </p:nvSpPr>
        <p:spPr>
          <a:xfrm>
            <a:off x="-751028" y="3396563"/>
            <a:ext cx="10354115" cy="1255671"/>
          </a:xfrm>
          <a:prstGeom prst="roundRect">
            <a:avLst>
              <a:gd name="adj" fmla="val 151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42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4200">
                <a:uFill>
                  <a:solidFill>
                    <a:srgbClr val="FFFFFF"/>
                  </a:solidFill>
                </a:uFill>
              </a:rPr>
              <a:t>Tired Of Staring At Peeling Paint Colors?</a:t>
            </a: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xit" presetSubtype="2" fill="hold" grpId="4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xit" presetSubtype="2" fill="hold" grpId="6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" presetClass="entr" presetSubtype="2" fill="hold" grpId="7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2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5" animBg="1" advAuto="0"/>
      <p:bldP spid="51" grpId="6" animBg="1" advAuto="0"/>
      <p:bldP spid="52" grpId="3" animBg="1" advAuto="0"/>
      <p:bldP spid="52" grpId="4" animBg="1" advAuto="0"/>
      <p:bldP spid="54" grpId="7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/>
          <p:nvPr/>
        </p:nvSpPr>
        <p:spPr>
          <a:xfrm>
            <a:off x="2964617" y="274681"/>
            <a:ext cx="5741442" cy="1377367"/>
          </a:xfrm>
          <a:prstGeom prst="roundRect">
            <a:avLst>
              <a:gd name="adj" fmla="val 1383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Painting Is Truly An Art…</a:t>
            </a:r>
          </a:p>
        </p:txBody>
      </p:sp>
      <p:sp>
        <p:nvSpPr>
          <p:cNvPr id="58" name="Shape 58"/>
          <p:cNvSpPr/>
          <p:nvPr/>
        </p:nvSpPr>
        <p:spPr>
          <a:xfrm>
            <a:off x="2964617" y="3600898"/>
            <a:ext cx="5741442" cy="1377367"/>
          </a:xfrm>
          <a:prstGeom prst="roundRect">
            <a:avLst>
              <a:gd name="adj" fmla="val 1383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>
                <a:uFill>
                  <a:solidFill>
                    <a:srgbClr val="FFFFFF"/>
                  </a:solidFill>
                </a:uFill>
              </a:rPr>
              <a:t>You Need An Experienced Painter…</a:t>
            </a:r>
          </a:p>
        </p:txBody>
      </p:sp>
      <p:pic>
        <p:nvPicPr>
          <p:cNvPr id="2050" name="Picture 2" descr="D:\work\Matt-Bush\Painter\images\Painter Wave\Paint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45973"/>
            <a:ext cx="4024410" cy="578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Shape 59"/>
          <p:cNvSpPr/>
          <p:nvPr/>
        </p:nvSpPr>
        <p:spPr>
          <a:xfrm>
            <a:off x="2964617" y="1937790"/>
            <a:ext cx="5741442" cy="1377366"/>
          </a:xfrm>
          <a:prstGeom prst="roundRect">
            <a:avLst>
              <a:gd name="adj" fmla="val 1383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38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3800" dirty="0">
                <a:uFill>
                  <a:solidFill>
                    <a:srgbClr val="FFFFFF"/>
                  </a:solidFill>
                </a:uFill>
              </a:rPr>
              <a:t>Don’t Trust This Job To Just Anyone!</a:t>
            </a:r>
          </a:p>
        </p:txBody>
      </p:sp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3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2" animBg="1" advAuto="0"/>
      <p:bldP spid="58" grpId="4" animBg="1" advAuto="0"/>
      <p:bldP spid="59" grpId="3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ainting-background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4" name="Picture 2" descr="D:\work\Matt-Bush\Painter\images\Girl Happy\girl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60680"/>
            <a:ext cx="2608981" cy="526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work\Matt-Bush\Painter\images\painter thumbs up\Painter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21561"/>
            <a:ext cx="3364319" cy="538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7" name="Shape 67"/>
          <p:cNvSpPr/>
          <p:nvPr/>
        </p:nvSpPr>
        <p:spPr>
          <a:xfrm>
            <a:off x="3655102" y="144771"/>
            <a:ext cx="5488898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 dirty="0">
                <a:uFill>
                  <a:solidFill>
                    <a:srgbClr val="FFFFFF"/>
                  </a:solidFill>
                </a:uFill>
              </a:rPr>
              <a:t>Assess Your Painting </a:t>
            </a:r>
            <a:r>
              <a:rPr sz="5000" dirty="0" smtClean="0">
                <a:uFill>
                  <a:solidFill>
                    <a:srgbClr val="FFFFFF"/>
                  </a:solidFill>
                </a:uFill>
              </a:rPr>
              <a:t>Needs</a:t>
            </a:r>
            <a:r>
              <a:rPr lang="en-US" sz="5000" dirty="0" smtClean="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5000" dirty="0" err="1" smtClean="0">
                <a:uFill>
                  <a:solidFill>
                    <a:srgbClr val="FFFFFF"/>
                  </a:solidFill>
                </a:uFill>
              </a:rPr>
              <a:t>Needs</a:t>
            </a:r>
            <a:endParaRPr sz="5000" dirty="0">
              <a:uFill>
                <a:solidFill>
                  <a:srgbClr val="FFFFFF"/>
                </a:solidFill>
              </a:uFill>
            </a:endParaRPr>
          </a:p>
        </p:txBody>
      </p:sp>
      <p:sp>
        <p:nvSpPr>
          <p:cNvPr id="68" name="Shape 68"/>
          <p:cNvSpPr/>
          <p:nvPr/>
        </p:nvSpPr>
        <p:spPr>
          <a:xfrm>
            <a:off x="3655102" y="2032969"/>
            <a:ext cx="5488898" cy="1077562"/>
          </a:xfrm>
          <a:prstGeom prst="roundRect">
            <a:avLst>
              <a:gd name="adj" fmla="val 2096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3300">
                <a:uFill>
                  <a:solidFill>
                    <a:srgbClr val="FFFFFF"/>
                  </a:solidFill>
                </a:uFill>
              </a:rPr>
              <a:t>   </a:t>
            </a:r>
            <a:r>
              <a:rPr sz="5000">
                <a:uFill>
                  <a:solidFill>
                    <a:srgbClr val="FFFFFF"/>
                  </a:solidFill>
                </a:uFill>
              </a:rPr>
              <a:t>Tell You The Cost</a:t>
            </a:r>
          </a:p>
        </p:txBody>
      </p:sp>
      <p:sp>
        <p:nvSpPr>
          <p:cNvPr id="69" name="Shape 69"/>
          <p:cNvSpPr/>
          <p:nvPr/>
        </p:nvSpPr>
        <p:spPr>
          <a:xfrm>
            <a:off x="3655102" y="3266489"/>
            <a:ext cx="5488898" cy="1807211"/>
          </a:xfrm>
          <a:prstGeom prst="roundRect">
            <a:avLst>
              <a:gd name="adj" fmla="val 14571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Get The Job Done Right</a:t>
            </a:r>
          </a:p>
        </p:txBody>
      </p:sp>
      <p:pic>
        <p:nvPicPr>
          <p:cNvPr id="4098" name="Picture 2" descr="D:\work\Matt-Bush\Painter\images\painter lowering hand slowly\Painter_Lowering_Han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363" y="547511"/>
            <a:ext cx="3719243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2" animBg="1" advAuto="0"/>
      <p:bldP spid="68" grpId="3" animBg="1" advAuto="0"/>
      <p:bldP spid="69" grpId="4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whiteboard-background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5770" y="-401899"/>
            <a:ext cx="8772460" cy="5826761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Shape 74"/>
          <p:cNvSpPr/>
          <p:nvPr/>
        </p:nvSpPr>
        <p:spPr>
          <a:xfrm>
            <a:off x="2509524" y="1474044"/>
            <a:ext cx="8874524" cy="275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Interior Painting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Exterior Painting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Residential Painting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Commercial Painting</a:t>
            </a:r>
          </a:p>
          <a:p>
            <a:pPr marL="180473" lvl="0" indent="-180473">
              <a:buSzPct val="60000"/>
              <a:buFontTx/>
              <a:buBlip>
                <a:blip r:embed="rId4"/>
              </a:buBlip>
              <a:defRPr>
                <a:uFillTx/>
              </a:defRPr>
            </a:pPr>
            <a:r>
              <a:rPr sz="3500">
                <a:uFill>
                  <a:solidFill/>
                </a:uFill>
              </a:rPr>
              <a:t> And more…</a:t>
            </a:r>
          </a:p>
        </p:txBody>
      </p:sp>
      <p:sp>
        <p:nvSpPr>
          <p:cNvPr id="75" name="Shape 75"/>
          <p:cNvSpPr/>
          <p:nvPr/>
        </p:nvSpPr>
        <p:spPr>
          <a:xfrm>
            <a:off x="2559014" y="377885"/>
            <a:ext cx="3709100" cy="56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31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3100" b="1">
                <a:uFill>
                  <a:solidFill/>
                </a:uFill>
              </a:rPr>
              <a:t>Services Include</a:t>
            </a:r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3" presetClass="entr" presetSubtype="3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32" fill="hold" grpId="2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3" presetClass="entr" presetSubtype="3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23" presetClass="entr" presetSubtype="3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23" presetClass="entr" presetSubtype="3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300"/>
                            </p:stCondLst>
                            <p:childTnLst>
                              <p:par>
                                <p:cTn id="34" presetID="23" presetClass="entr" presetSubtype="3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2" build="p" bldLvl="5" animBg="1" advAuto="0"/>
      <p:bldP spid="75" grpId="1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Shape 78"/>
          <p:cNvSpPr/>
          <p:nvPr/>
        </p:nvSpPr>
        <p:spPr>
          <a:xfrm>
            <a:off x="1541059" y="1078974"/>
            <a:ext cx="3415539" cy="1732240"/>
          </a:xfrm>
          <a:prstGeom prst="roundRect">
            <a:avLst>
              <a:gd name="adj" fmla="val 13039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Contact Us</a:t>
            </a:r>
            <a:br>
              <a:rPr sz="5000">
                <a:uFill>
                  <a:solidFill>
                    <a:srgbClr val="FFFFFF"/>
                  </a:solidFill>
                </a:uFill>
              </a:rPr>
            </a:br>
            <a:r>
              <a:rPr sz="5000">
                <a:uFill>
                  <a:solidFill>
                    <a:srgbClr val="FFFFFF"/>
                  </a:solidFill>
                </a:uFill>
              </a:rPr>
              <a:t>    Today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 </a:t>
            </a:r>
          </a:p>
        </p:txBody>
      </p:sp>
      <p:sp>
        <p:nvSpPr>
          <p:cNvPr id="79" name="Shape 79"/>
          <p:cNvSpPr/>
          <p:nvPr/>
        </p:nvSpPr>
        <p:spPr>
          <a:xfrm>
            <a:off x="330647" y="3059800"/>
            <a:ext cx="5673055" cy="1732239"/>
          </a:xfrm>
          <a:prstGeom prst="roundRect">
            <a:avLst>
              <a:gd name="adj" fmla="val 23658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4600">
                <a:uFill>
                  <a:solidFill>
                    <a:srgbClr val="FFFFFF"/>
                  </a:solidFill>
                </a:uFill>
              </a:rPr>
              <a:t>We Look Forward To</a:t>
            </a:r>
            <a:br>
              <a:rPr sz="4600">
                <a:uFill>
                  <a:solidFill>
                    <a:srgbClr val="FFFFFF"/>
                  </a:solidFill>
                </a:uFill>
              </a:rPr>
            </a:br>
            <a:r>
              <a:rPr sz="4600">
                <a:uFill>
                  <a:solidFill>
                    <a:srgbClr val="FFFFFF"/>
                  </a:solidFill>
                </a:uFill>
              </a:rPr>
              <a:t>  Hearing From</a:t>
            </a:r>
            <a:r>
              <a:rPr sz="4800">
                <a:uFill>
                  <a:solidFill>
                    <a:srgbClr val="FFFFFF"/>
                  </a:solidFill>
                </a:uFill>
              </a:rPr>
              <a:t> </a:t>
            </a:r>
            <a:r>
              <a:rPr sz="4600">
                <a:uFill>
                  <a:solidFill>
                    <a:srgbClr val="FFFFFF"/>
                  </a:solidFill>
                </a:uFill>
              </a:rPr>
              <a:t>You</a:t>
            </a:r>
          </a:p>
        </p:txBody>
      </p:sp>
      <p:pic>
        <p:nvPicPr>
          <p:cNvPr id="5122" name="Picture 2" descr="D:\work\Matt-Bush\Painter\images\painter thumbs up\Painter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187" y="1078975"/>
            <a:ext cx="3345333" cy="535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1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25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4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1" animBg="1" advAuto="0"/>
      <p:bldP spid="7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On-screen Show (16:9)</PresentationFormat>
  <Paragraphs>17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Bibi</dc:creator>
  <cp:lastModifiedBy>Bibi</cp:lastModifiedBy>
  <cp:revision>1</cp:revision>
  <dcterms:modified xsi:type="dcterms:W3CDTF">2015-05-01T18:28:13Z</dcterms:modified>
</cp:coreProperties>
</file>