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media2.gif" ContentType="vide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54" y="-8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04810918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painter-salesvideo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919008" y="247774"/>
            <a:ext cx="4533711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2" name="Shape 52"/>
          <p:cNvSpPr/>
          <p:nvPr/>
        </p:nvSpPr>
        <p:spPr>
          <a:xfrm>
            <a:off x="3831797" y="2303101"/>
            <a:ext cx="4708133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Painting Business</a:t>
            </a:r>
          </a:p>
        </p:txBody>
      </p:sp>
      <p:pic>
        <p:nvPicPr>
          <p:cNvPr id="1026" name="Picture 2" descr="D:\work\Matt-Bush\Painter\images\Painter Wave\Painter_Wav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58783"/>
            <a:ext cx="4121834" cy="592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2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1" name="Picture 3" descr="D:\work\Matt-Bush\Painter\images\ABC-painter-main-commercial-640x360\ABC-painter-main-commercial-640x360-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311" y="582910"/>
            <a:ext cx="6608057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7170" name="Picture 2" descr="D:\work\Matt-Bush\Amazing Business Commercials\Amazing Business Commercials\Blonde Man Thumbs Up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48336"/>
            <a:ext cx="3677442" cy="80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5" name="Shape 10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8194" name="Picture 2" descr="D:\work\Matt-Bush\Painter\images\painter happy\Paint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611" y="169627"/>
            <a:ext cx="4193885" cy="636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1" animBg="1" advAuto="0"/>
      <p:bldP spid="105" grpId="2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ainting-background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218" name="Picture 2" descr="D:\work\Matt-Bush\Amazing Business Commercials\Amazing Business Commercials\Brown Hair Main Thumbs Up\brown_hair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00230"/>
            <a:ext cx="1926608" cy="440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work\Matt-Bush\Painter\images\painter thumbs up\Painter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585" y="919036"/>
            <a:ext cx="3837935" cy="614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4" name="Shape 114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0242" name="Picture 2" descr="D:\work\Matt-Bush\Painter\images\painter happy\Paint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9627"/>
            <a:ext cx="4160436" cy="631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1" animBg="1" advAuto="0"/>
      <p:bldP spid="114" grpId="2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city_background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783100" y="-46459"/>
            <a:ext cx="11636484" cy="5236418"/>
          </a:xfrm>
          <a:prstGeom prst="rect">
            <a:avLst/>
          </a:prstGeom>
        </p:spPr>
      </p:pic>
      <p:sp>
        <p:nvSpPr>
          <p:cNvPr id="59" name="Shape 59"/>
          <p:cNvSpPr/>
          <p:nvPr/>
        </p:nvSpPr>
        <p:spPr>
          <a:xfrm>
            <a:off x="598602" y="2623442"/>
            <a:ext cx="8245545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Needs A Way To Let More People Know About His Company</a:t>
            </a:r>
          </a:p>
        </p:txBody>
      </p:sp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2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58"/>
                </p:tgtEl>
              </p:cMediaNode>
            </p:video>
          </p:childTnLst>
        </p:cTn>
      </p:par>
    </p:tnLst>
    <p:bldLst>
      <p:bldP spid="59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2050" name="Picture 2" descr="D:\work\Matt-Bush\Painter\images\painter scratching head\Painter_Scratching_He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84" y="-147596"/>
            <a:ext cx="4461932" cy="670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35834" y="-18249"/>
            <a:ext cx="9946117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4" name="Picture 2" descr="D:\work\Matt-Bush\Painter\images\painter thumbs up\Painter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73610"/>
            <a:ext cx="321234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work\Matt-Bush\Painter\images\ABC-painter-main-commercial-640x360\ABC-painter-main-commercial-640x360_media\ABC-painter-main-commercial-640x3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96030"/>
            <a:ext cx="5688632" cy="319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3637242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637242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3626875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4098" name="Picture 2" descr="D:\work\Matt-Bush\Painter\images\painter lowering hand slowly\Painter_Lowering_Hand_Slowl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608378"/>
            <a:ext cx="3760279" cy="520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5122" name="Picture 2" descr="D:\work\Matt-Bush\Painter\images\painter happy\Paint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77" y="190361"/>
            <a:ext cx="4100907" cy="622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89" name="Shape 89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Painting Companies</a:t>
            </a:r>
          </a:p>
        </p:txBody>
      </p:sp>
      <p:pic>
        <p:nvPicPr>
          <p:cNvPr id="6146" name="Picture 2" descr="D:\work\Matt-Bush\Painter\images\Painter Wave\Painter_Wav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331" y="960923"/>
            <a:ext cx="3576195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89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</TotalTime>
  <Words>90</Words>
  <Application>Microsoft Office PowerPoint</Application>
  <PresentationFormat>On-screen Show (16:9)</PresentationFormat>
  <Paragraphs>22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4</cp:revision>
  <dcterms:modified xsi:type="dcterms:W3CDTF">2015-05-06T06:19:45Z</dcterms:modified>
</cp:coreProperties>
</file>