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6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5143500" type="screen16x9"/>
  <p:notesSz cx="6858000" cy="9144000"/>
  <p:defaultTextStyle>
    <a:lvl1pPr defTabSz="457200">
      <a:buFont typeface="Tahoma"/>
      <a:defRPr>
        <a:uFill>
          <a:solidFill/>
        </a:uFill>
        <a:latin typeface="Calibri"/>
        <a:ea typeface="Calibri"/>
        <a:cs typeface="Calibri"/>
        <a:sym typeface="Calibri"/>
      </a:defRPr>
    </a:lvl1pPr>
    <a:lvl2pPr marL="457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2pPr>
    <a:lvl3pPr marL="914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3pPr>
    <a:lvl4pPr marL="1371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4pPr>
    <a:lvl5pPr marL="18288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5pPr>
    <a:lvl6pPr marL="22860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6pPr>
    <a:lvl7pPr marL="27432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7pPr>
    <a:lvl8pPr marL="32004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8pPr>
    <a:lvl9pPr marL="3657600" defTabSz="457200">
      <a:buSzPct val="100000"/>
      <a:buFont typeface="Tahoma"/>
      <a:buChar char="-"/>
      <a:defRPr>
        <a:uFill>
          <a:solidFill/>
        </a:uFill>
        <a:latin typeface="Calibri"/>
        <a:ea typeface="Calibri"/>
        <a:cs typeface="Calibri"/>
        <a:sym typeface="Calibri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FD7E7"/>
          </a:solidFill>
        </a:fill>
      </a:tcStyle>
    </a:wholeTbl>
    <a:band2H>
      <a:tcTxStyle/>
      <a:tcStyle>
        <a:tcBdr/>
        <a:fill>
          <a:solidFill>
            <a:srgbClr val="E8ECF4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4F81BD"/>
          </a:solidFill>
        </a:fill>
      </a:tcStyle>
    </a:firstRow>
  </a:tblStyle>
  <a:tblStyle styleId="{C7B018BB-80A7-4F77-B60F-C8B233D01FF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DEE7D0"/>
          </a:solidFill>
        </a:fill>
      </a:tcStyle>
    </a:wholeTbl>
    <a:band2H>
      <a:tcTxStyle/>
      <a:tcStyle>
        <a:tcBdr/>
        <a:fill>
          <a:solidFill>
            <a:srgbClr val="EFF3E9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9BBB59"/>
          </a:solidFill>
        </a:fill>
      </a:tcStyle>
    </a:firstRow>
  </a:tblStyle>
  <a:tblStyle styleId="{EEE7283C-3CF3-47DC-8721-378D4A62B228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CDCCE"/>
          </a:solidFill>
        </a:fill>
      </a:tcStyle>
    </a:wholeTbl>
    <a:band2H>
      <a:tcTxStyle/>
      <a:tcStyle>
        <a:tcBdr/>
        <a:fill>
          <a:solidFill>
            <a:srgbClr val="FDEEE8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79646"/>
          </a:solidFill>
        </a:fill>
      </a:tcStyle>
    </a:firstRow>
  </a:tblStyle>
  <a:tblStyle styleId="{CF821DB8-F4EB-4A41-A1BA-3FCAFE7338EE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4F81BD"/>
          </a:solidFill>
        </a:fill>
      </a:tcStyle>
    </a:firstRow>
  </a:tblStyle>
  <a:tblStyle styleId="{33BA23B1-9221-436E-865A-0063620EA4FD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solidFill>
            <a:srgbClr val="000000">
              <a:alpha val="20000"/>
            </a:srgbClr>
          </a:solidFill>
        </a:fill>
      </a:tcStyle>
    </a:firstCol>
    <a:la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127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>
          <a:latin typeface="Calibri"/>
          <a:ea typeface="Calibri"/>
          <a:cs typeface="Calibri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round/>
            </a:ln>
          </a:left>
          <a:right>
            <a:ln w="12700" cap="flat">
              <a:solidFill>
                <a:srgbClr val="000000"/>
              </a:solidFill>
              <a:prstDash val="solid"/>
              <a:round/>
            </a:ln>
          </a:right>
          <a:top>
            <a:ln w="127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solidFill>
                <a:srgbClr val="000000"/>
              </a:solidFill>
              <a:prstDash val="solid"/>
              <a:round/>
            </a:ln>
          </a:insideH>
          <a:insideV>
            <a:ln w="12700" cap="flat">
              <a:solidFill>
                <a:srgbClr val="000000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howGuides="1">
      <p:cViewPr>
        <p:scale>
          <a:sx n="75" d="100"/>
          <a:sy n="75" d="100"/>
        </p:scale>
        <p:origin x="-1074" y="-129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Shape 4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47" name="Shape 4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  <p:extLst>
      <p:ext uri="{BB962C8B-B14F-4D97-AF65-F5344CB8AC3E}">
        <p14:creationId xmlns:p14="http://schemas.microsoft.com/office/powerpoint/2010/main" val="3986677700"/>
      </p:ext>
    </p:extLst>
  </p:cSld>
  <p:clrMap bg1="lt1" tx1="dk1" bg2="lt2" tx2="dk2" accent1="accent1" accent2="accent2" accent3="accent3" accent4="accent4" accent5="accent5" accent6="accent6" hlink="hlink" folHlink="folHlink"/>
  <p:notesStyle>
    <a:lvl1pPr defTabSz="457200">
      <a:defRPr sz="2400">
        <a:latin typeface="Avenir Book"/>
        <a:ea typeface="Avenir Book"/>
        <a:cs typeface="Avenir Book"/>
        <a:sym typeface="Avenir Book"/>
      </a:defRPr>
    </a:lvl1pPr>
    <a:lvl2pPr indent="228600" defTabSz="457200">
      <a:defRPr sz="2400">
        <a:latin typeface="Avenir Book"/>
        <a:ea typeface="Avenir Book"/>
        <a:cs typeface="Avenir Book"/>
        <a:sym typeface="Avenir Book"/>
      </a:defRPr>
    </a:lvl2pPr>
    <a:lvl3pPr indent="457200" defTabSz="457200">
      <a:defRPr sz="2400">
        <a:latin typeface="Avenir Book"/>
        <a:ea typeface="Avenir Book"/>
        <a:cs typeface="Avenir Book"/>
        <a:sym typeface="Avenir Book"/>
      </a:defRPr>
    </a:lvl3pPr>
    <a:lvl4pPr indent="685800" defTabSz="457200">
      <a:defRPr sz="2400">
        <a:latin typeface="Avenir Book"/>
        <a:ea typeface="Avenir Book"/>
        <a:cs typeface="Avenir Book"/>
        <a:sym typeface="Avenir Book"/>
      </a:defRPr>
    </a:lvl4pPr>
    <a:lvl5pPr indent="914400" defTabSz="457200">
      <a:defRPr sz="2400">
        <a:latin typeface="Avenir Book"/>
        <a:ea typeface="Avenir Book"/>
        <a:cs typeface="Avenir Book"/>
        <a:sym typeface="Avenir Book"/>
      </a:defRPr>
    </a:lvl5pPr>
    <a:lvl6pPr indent="1143000" defTabSz="457200">
      <a:defRPr sz="2400">
        <a:latin typeface="Avenir Book"/>
        <a:ea typeface="Avenir Book"/>
        <a:cs typeface="Avenir Book"/>
        <a:sym typeface="Avenir Book"/>
      </a:defRPr>
    </a:lvl6pPr>
    <a:lvl7pPr indent="1371600" defTabSz="457200">
      <a:defRPr sz="2400">
        <a:latin typeface="Avenir Book"/>
        <a:ea typeface="Avenir Book"/>
        <a:cs typeface="Avenir Book"/>
        <a:sym typeface="Avenir Book"/>
      </a:defRPr>
    </a:lvl7pPr>
    <a:lvl8pPr indent="1600200" defTabSz="457200">
      <a:defRPr sz="2400">
        <a:latin typeface="Avenir Book"/>
        <a:ea typeface="Avenir Book"/>
        <a:cs typeface="Avenir Book"/>
        <a:sym typeface="Avenir Book"/>
      </a:defRPr>
    </a:lvl8pPr>
    <a:lvl9pPr indent="1828800" defTabSz="457200">
      <a:defRPr sz="2400">
        <a:latin typeface="Avenir Book"/>
        <a:ea typeface="Avenir Book"/>
        <a:cs typeface="Avenir Book"/>
        <a:sym typeface="Avenir Book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685800" y="1383507"/>
            <a:ext cx="7772400" cy="153114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7" name="Shape 7"/>
          <p:cNvSpPr>
            <a:spLocks noGrp="1"/>
          </p:cNvSpPr>
          <p:nvPr>
            <p:ph type="body" idx="1"/>
          </p:nvPr>
        </p:nvSpPr>
        <p:spPr>
          <a:xfrm>
            <a:off x="1371600" y="2914650"/>
            <a:ext cx="6400800" cy="2228850"/>
          </a:xfrm>
          <a:prstGeom prst="rect">
            <a:avLst/>
          </a:prstGeom>
        </p:spPr>
        <p:txBody>
          <a:bodyPr/>
          <a:lstStyle>
            <a:lvl1pPr marL="0" indent="0" algn="ctr">
              <a:buSzTx/>
              <a:buFont typeface="Tahoma"/>
              <a:buNone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 algn="ctr">
              <a:buFont typeface="Tahoma"/>
              <a:buChar char="-"/>
              <a:defRPr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8" name="Shape 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Shape 43"/>
          <p:cNvSpPr>
            <a:spLocks noGrp="1"/>
          </p:cNvSpPr>
          <p:nvPr>
            <p:ph type="title"/>
          </p:nvPr>
        </p:nvSpPr>
        <p:spPr>
          <a:xfrm>
            <a:off x="6629400" y="0"/>
            <a:ext cx="2057400" cy="360045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44" name="Shape 44"/>
          <p:cNvSpPr>
            <a:spLocks noGrp="1"/>
          </p:cNvSpPr>
          <p:nvPr>
            <p:ph type="body" idx="1"/>
          </p:nvPr>
        </p:nvSpPr>
        <p:spPr>
          <a:xfrm>
            <a:off x="457200" y="154780"/>
            <a:ext cx="6019800" cy="4576764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5" name="Shape 4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1" name="Shape 11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12" name="Shape 1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722312" y="3305176"/>
            <a:ext cx="7772401" cy="1838324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pPr lvl="0">
              <a:defRPr sz="1800" b="0" cap="none">
                <a:uFillTx/>
              </a:defRPr>
            </a:pPr>
            <a:r>
              <a:rPr sz="4000" b="1" cap="all">
                <a:uFill>
                  <a:solidFill/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722312" y="894159"/>
            <a:ext cx="7772401" cy="2411016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400"/>
              </a:spcBef>
              <a:buSzTx/>
              <a:buFont typeface="Tahoma"/>
              <a:buNone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1pPr>
            <a:lvl2pPr marL="4572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2pPr>
            <a:lvl3pPr marL="9144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3pPr>
            <a:lvl4pPr marL="13716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4pPr>
            <a:lvl5pPr marL="1828800" indent="0">
              <a:spcBef>
                <a:spcPts val="400"/>
              </a:spcBef>
              <a:buFont typeface="Tahoma"/>
              <a:buChar char="-"/>
              <a:def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defRPr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20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</a:rPr>
              <a:t>Body Level Five</a:t>
            </a:r>
          </a:p>
        </p:txBody>
      </p:sp>
      <p:sp>
        <p:nvSpPr>
          <p:cNvPr id="16" name="Shape 1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1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19" name="Shape 19"/>
          <p:cNvSpPr>
            <a:spLocks noGrp="1"/>
          </p:cNvSpPr>
          <p:nvPr>
            <p:ph type="body" idx="1"/>
          </p:nvPr>
        </p:nvSpPr>
        <p:spPr>
          <a:xfrm>
            <a:off x="457200" y="900112"/>
            <a:ext cx="4038600" cy="2545558"/>
          </a:xfrm>
          <a:prstGeom prst="rect">
            <a:avLst/>
          </a:prstGeom>
        </p:spPr>
        <p:txBody>
          <a:bodyPr/>
          <a:lstStyle>
            <a:lvl1pPr>
              <a:spcBef>
                <a:spcPts val="600"/>
              </a:spcBef>
              <a:defRPr sz="2800"/>
            </a:lvl1pPr>
            <a:lvl2pPr marL="790575" indent="-333375">
              <a:spcBef>
                <a:spcPts val="600"/>
              </a:spcBef>
              <a:defRPr sz="2800"/>
            </a:lvl2pPr>
            <a:lvl3pPr marL="1234439" indent="-320039">
              <a:spcBef>
                <a:spcPts val="600"/>
              </a:spcBef>
              <a:defRPr sz="2800"/>
            </a:lvl3pPr>
            <a:lvl4pPr marL="1727200" indent="-355600">
              <a:spcBef>
                <a:spcPts val="600"/>
              </a:spcBef>
              <a:defRPr sz="2800"/>
            </a:lvl4pPr>
            <a:lvl5pPr marL="2184400" indent="-355600">
              <a:spcBef>
                <a:spcPts val="600"/>
              </a:spcBef>
              <a:defRPr sz="2800"/>
            </a:lvl5pPr>
          </a:lstStyle>
          <a:p>
            <a:pPr lvl="0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28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20" name="Shape 20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Shape 22"/>
          <p:cNvSpPr>
            <a:spLocks noGrp="1"/>
          </p:cNvSpPr>
          <p:nvPr>
            <p:ph type="title"/>
          </p:nvPr>
        </p:nvSpPr>
        <p:spPr>
          <a:xfrm>
            <a:off x="457200" y="192608"/>
            <a:ext cx="8229600" cy="883992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3" name="Shape 23"/>
          <p:cNvSpPr>
            <a:spLocks noGrp="1"/>
          </p:cNvSpPr>
          <p:nvPr>
            <p:ph type="body" idx="1"/>
          </p:nvPr>
        </p:nvSpPr>
        <p:spPr>
          <a:xfrm>
            <a:off x="457200" y="1076599"/>
            <a:ext cx="4040188" cy="554558"/>
          </a:xfrm>
          <a:prstGeom prst="rect">
            <a:avLst/>
          </a:prstGeom>
        </p:spPr>
        <p:txBody>
          <a:bodyPr anchor="b"/>
          <a:lstStyle>
            <a:lvl1pPr marL="0" indent="0">
              <a:spcBef>
                <a:spcPts val="500"/>
              </a:spcBef>
              <a:buSzTx/>
              <a:buFont typeface="Tahoma"/>
              <a:buNone/>
              <a:defRPr sz="2400" b="1"/>
            </a:lvl1pPr>
            <a:lvl2pPr marL="457200" indent="0">
              <a:spcBef>
                <a:spcPts val="500"/>
              </a:spcBef>
              <a:buFont typeface="Tahoma"/>
              <a:buChar char="-"/>
              <a:defRPr sz="2400" b="1"/>
            </a:lvl2pPr>
            <a:lvl3pPr marL="914400" indent="0">
              <a:spcBef>
                <a:spcPts val="500"/>
              </a:spcBef>
              <a:buFont typeface="Tahoma"/>
              <a:buChar char="-"/>
              <a:defRPr sz="2400" b="1"/>
            </a:lvl3pPr>
            <a:lvl4pPr marL="1371600" indent="0">
              <a:spcBef>
                <a:spcPts val="500"/>
              </a:spcBef>
              <a:buFont typeface="Tahoma"/>
              <a:buChar char="-"/>
              <a:defRPr sz="2400" b="1"/>
            </a:lvl4pPr>
            <a:lvl5pPr marL="1828800" indent="0">
              <a:spcBef>
                <a:spcPts val="500"/>
              </a:spcBef>
              <a:buFont typeface="Tahoma"/>
              <a:buChar char="-"/>
              <a:defRPr sz="2400" b="1"/>
            </a:lvl5pPr>
          </a:lstStyle>
          <a:p>
            <a:pPr lvl="0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One</a:t>
            </a:r>
          </a:p>
          <a:p>
            <a:pPr lvl="1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Two</a:t>
            </a:r>
          </a:p>
          <a:p>
            <a:pPr lvl="2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Three</a:t>
            </a:r>
          </a:p>
          <a:p>
            <a:pPr lvl="3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Four</a:t>
            </a:r>
          </a:p>
          <a:p>
            <a:pPr lvl="4">
              <a:defRPr sz="1800" b="0">
                <a:uFillTx/>
              </a:defRPr>
            </a:pPr>
            <a:r>
              <a:rPr sz="2400" b="1">
                <a:uFill>
                  <a:solidFill/>
                </a:uFill>
              </a:rPr>
              <a:t>Body Level Five</a:t>
            </a:r>
          </a:p>
        </p:txBody>
      </p:sp>
      <p:sp>
        <p:nvSpPr>
          <p:cNvPr id="24" name="Shape 24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Shape 31"/>
          <p:cNvSpPr>
            <a:spLocks noGrp="1"/>
          </p:cNvSpPr>
          <p:nvPr>
            <p:ph type="title"/>
          </p:nvPr>
        </p:nvSpPr>
        <p:spPr>
          <a:xfrm>
            <a:off x="457201" y="0"/>
            <a:ext cx="3008314" cy="1076325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2" name="Shape 32"/>
          <p:cNvSpPr>
            <a:spLocks noGrp="1"/>
          </p:cNvSpPr>
          <p:nvPr>
            <p:ph type="body" idx="1"/>
          </p:nvPr>
        </p:nvSpPr>
        <p:spPr>
          <a:xfrm>
            <a:off x="3575050" y="204788"/>
            <a:ext cx="5111750" cy="4938713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3" name="Shape 3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 - 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Shape 35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1" cy="425054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pPr lvl="0">
              <a:defRPr sz="1800" b="0">
                <a:uFillTx/>
              </a:defRPr>
            </a:pPr>
            <a:r>
              <a:rPr sz="2000" b="1">
                <a:uFill>
                  <a:solidFill/>
                </a:uFill>
              </a:rPr>
              <a:t>Title Text</a:t>
            </a:r>
          </a:p>
        </p:txBody>
      </p:sp>
      <p:sp>
        <p:nvSpPr>
          <p:cNvPr id="36" name="Shape 36"/>
          <p:cNvSpPr>
            <a:spLocks noGrp="1"/>
          </p:cNvSpPr>
          <p:nvPr>
            <p:ph type="body" idx="1"/>
          </p:nvPr>
        </p:nvSpPr>
        <p:spPr>
          <a:xfrm>
            <a:off x="1792288" y="4025503"/>
            <a:ext cx="5486401" cy="603648"/>
          </a:xfrm>
          <a:prstGeom prst="rect">
            <a:avLst/>
          </a:prstGeom>
        </p:spPr>
        <p:txBody>
          <a:bodyPr/>
          <a:lstStyle>
            <a:lvl1pPr marL="0" indent="0">
              <a:spcBef>
                <a:spcPts val="300"/>
              </a:spcBef>
              <a:buSzTx/>
              <a:buFont typeface="Tahoma"/>
              <a:buNone/>
              <a:defRPr sz="1400"/>
            </a:lvl1pPr>
            <a:lvl2pPr marL="457200" indent="0">
              <a:spcBef>
                <a:spcPts val="300"/>
              </a:spcBef>
              <a:buFont typeface="Tahoma"/>
              <a:buChar char="-"/>
              <a:defRPr sz="1400"/>
            </a:lvl2pPr>
            <a:lvl3pPr marL="914400" indent="0">
              <a:spcBef>
                <a:spcPts val="300"/>
              </a:spcBef>
              <a:buFont typeface="Tahoma"/>
              <a:buChar char="-"/>
              <a:defRPr sz="1400"/>
            </a:lvl3pPr>
            <a:lvl4pPr marL="1371600" indent="0">
              <a:spcBef>
                <a:spcPts val="300"/>
              </a:spcBef>
              <a:buFont typeface="Tahoma"/>
              <a:buChar char="-"/>
              <a:defRPr sz="1400"/>
            </a:lvl4pPr>
            <a:lvl5pPr marL="1828800" indent="0">
              <a:spcBef>
                <a:spcPts val="300"/>
              </a:spcBef>
              <a:buFont typeface="Tahoma"/>
              <a:buChar char="-"/>
              <a:defRPr sz="1400"/>
            </a:lvl5pPr>
          </a:lstStyle>
          <a:p>
            <a:pPr lvl="0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14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37" name="Shape 3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69057"/>
            <a:ext cx="8229600" cy="113109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 anchor="ctr">
            <a:normAutofit/>
          </a:bodyPr>
          <a:lstStyle/>
          <a:p>
            <a:pPr lvl="0">
              <a:defRPr sz="1800">
                <a:uFillTx/>
              </a:defRPr>
            </a:pPr>
            <a:r>
              <a:rPr sz="4400">
                <a:uFill>
                  <a:solidFill/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45719" rIns="45719">
            <a:normAutofit/>
          </a:bodyPr>
          <a:lstStyle/>
          <a:p>
            <a:pPr lvl="0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One</a:t>
            </a:r>
          </a:p>
          <a:p>
            <a:pPr lvl="1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Two</a:t>
            </a:r>
          </a:p>
          <a:p>
            <a:pPr lvl="2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Three</a:t>
            </a:r>
          </a:p>
          <a:p>
            <a:pPr lvl="3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Four</a:t>
            </a:r>
          </a:p>
          <a:p>
            <a:pPr lvl="4">
              <a:defRPr sz="1800">
                <a:uFillTx/>
              </a:defRPr>
            </a:pPr>
            <a:r>
              <a:rPr sz="3200">
                <a:uFill>
                  <a:solidFill/>
                </a:uFill>
              </a:rP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4784804"/>
            <a:ext cx="2133600" cy="23876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solidFill>
                  <a:srgbClr val="888888"/>
                </a:solidFill>
                <a:uFill>
                  <a:solidFill>
                    <a:srgbClr val="888888"/>
                  </a:solidFill>
                </a:uFill>
                <a:latin typeface="+mn-lt"/>
                <a:ea typeface="+mn-ea"/>
                <a:cs typeface="+mn-cs"/>
                <a:sym typeface="Myriad Pro"/>
              </a:defRPr>
            </a:lvl1pPr>
          </a:lstStyle>
          <a:p>
            <a:pPr lvl="0"/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med"/>
  <p:txStyles>
    <p:titleStyle>
      <a:lvl1pPr algn="ctr" defTabSz="457200">
        <a:buFont typeface="Tahoma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algn="ctr" defTabSz="457200">
        <a:buSzPct val="100000"/>
        <a:buFont typeface="Tahoma"/>
        <a:buChar char="-"/>
        <a:defRPr sz="4400">
          <a:uFill>
            <a:solidFill/>
          </a:uFill>
          <a:latin typeface="+mn-lt"/>
          <a:ea typeface="+mn-ea"/>
          <a:cs typeface="+mn-cs"/>
          <a:sym typeface="Myriad Pro"/>
        </a:defRPr>
      </a:lvl9pPr>
    </p:titleStyle>
    <p:bodyStyle>
      <a:lvl1pPr marL="342900" indent="-3429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1pPr>
      <a:lvl2pPr marL="783771" indent="-326571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2pPr>
      <a:lvl3pPr marL="1219200" indent="-30480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3pPr>
      <a:lvl4pPr marL="1737360" indent="-365760" defTabSz="457200">
        <a:spcBef>
          <a:spcPts val="700"/>
        </a:spcBef>
        <a:buSzPct val="100000"/>
        <a:buFont typeface="Arial"/>
        <a:buChar char="–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4pPr>
      <a:lvl5pPr marL="2194560" indent="-365760" defTabSz="457200">
        <a:spcBef>
          <a:spcPts val="700"/>
        </a:spcBef>
        <a:buSzPct val="100000"/>
        <a:buFont typeface="Arial"/>
        <a:buChar char="»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5pPr>
      <a:lvl6pPr marL="26517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6pPr>
      <a:lvl7pPr marL="3108960" indent="-365760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7pPr>
      <a:lvl8pPr marL="35661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8pPr>
      <a:lvl9pPr marL="4023359" indent="-365759" defTabSz="457200">
        <a:spcBef>
          <a:spcPts val="700"/>
        </a:spcBef>
        <a:buSzPct val="100000"/>
        <a:buFont typeface="Arial"/>
        <a:buChar char="•"/>
        <a:defRPr sz="3200">
          <a:uFill>
            <a:solidFill/>
          </a:uFill>
          <a:latin typeface="+mn-lt"/>
          <a:ea typeface="+mn-ea"/>
          <a:cs typeface="+mn-cs"/>
          <a:sym typeface="Myriad Pro"/>
        </a:defRPr>
      </a:lvl9pPr>
    </p:bodyStyle>
    <p:otherStyle>
      <a:lvl1pPr algn="r" defTabSz="457200">
        <a:buFont typeface="Tahoma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1pPr>
      <a:lvl2pPr marL="457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2pPr>
      <a:lvl3pPr marL="914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3pPr>
      <a:lvl4pPr marL="1371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4pPr>
      <a:lvl5pPr marL="18288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5pPr>
      <a:lvl6pPr marL="22860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6pPr>
      <a:lvl7pPr marL="27432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7pPr>
      <a:lvl8pPr marL="32004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8pPr>
      <a:lvl9pPr marL="3657600" algn="r" defTabSz="457200">
        <a:buSzPct val="100000"/>
        <a:buFont typeface="Tahoma"/>
        <a:buChar char="-"/>
        <a:defRPr sz="1200">
          <a:solidFill>
            <a:schemeClr val="tx1"/>
          </a:solidFill>
          <a:uFill>
            <a:solidFill>
              <a:srgbClr val="888888"/>
            </a:solidFill>
          </a:uFill>
          <a:latin typeface="+mn-lt"/>
          <a:ea typeface="+mn-ea"/>
          <a:cs typeface="+mn-cs"/>
          <a:sym typeface="Myriad Pro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wav"/><Relationship Id="rId1" Type="http://schemas.microsoft.com/office/2007/relationships/media" Target="../media/media1.wav"/><Relationship Id="rId6" Type="http://schemas.openxmlformats.org/officeDocument/2006/relationships/image" Target="../media/image3.gif"/><Relationship Id="rId5" Type="http://schemas.openxmlformats.org/officeDocument/2006/relationships/image" Target="../media/image2.jpe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" name="abc-plumber-salesvideo-audio.wav"/>
          <p:cNvPicPr/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0" y="0"/>
            <a:ext cx="1651000" cy="838200"/>
          </a:xfrm>
          <a:prstGeom prst="rect">
            <a:avLst/>
          </a:prstGeom>
        </p:spPr>
      </p:pic>
      <p:pic>
        <p:nvPicPr>
          <p:cNvPr id="50" name="Natural-Paper-Background-Texture-HD.jpg"/>
          <p:cNvPicPr/>
          <p:nvPr/>
        </p:nvPicPr>
        <p:blipFill>
          <a:blip r:embed="rId5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1" name="Shape 51"/>
          <p:cNvSpPr/>
          <p:nvPr/>
        </p:nvSpPr>
        <p:spPr>
          <a:xfrm>
            <a:off x="3919008" y="247774"/>
            <a:ext cx="4533711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Meet Sam…</a:t>
            </a:r>
          </a:p>
        </p:txBody>
      </p:sp>
      <p:sp>
        <p:nvSpPr>
          <p:cNvPr id="53" name="Shape 53"/>
          <p:cNvSpPr/>
          <p:nvPr/>
        </p:nvSpPr>
        <p:spPr>
          <a:xfrm>
            <a:off x="3831797" y="2303101"/>
            <a:ext cx="4708133" cy="1596861"/>
          </a:xfrm>
          <a:prstGeom prst="roundRect">
            <a:avLst>
              <a:gd name="adj" fmla="val 1193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Owns a Plumbing Business</a:t>
            </a:r>
          </a:p>
        </p:txBody>
      </p:sp>
      <p:pic>
        <p:nvPicPr>
          <p:cNvPr id="1026" name="Picture 2" descr="D:\work\Matt-Bush\Plumber\Plumber\images\plumber waving\plumber_waving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0" y="1031049"/>
            <a:ext cx="3176206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spd="med" advClick="0" advTm="1000"/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9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" presetClass="entr" presetSubtype="2" fill="hold" grpId="4" nodeType="after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999" showWhenStopped="0">
                <p:cTn id="17" fill="hold" display="0">
                  <p:stCondLst>
                    <p:cond delay="indefinite"/>
                  </p:stCondLst>
                </p:cTn>
                <p:tgtEl>
                  <p:spTgt spid="48"/>
                </p:tgtEl>
              </p:cMediaNode>
            </p:audio>
          </p:childTnLst>
        </p:cTn>
      </p:par>
    </p:tnLst>
    <p:bldLst>
      <p:bldP spid="51" grpId="3" animBg="1" advAuto="0"/>
      <p:bldP spid="53" grpId="4" animBg="1" advAuto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93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55391" y="12947"/>
            <a:ext cx="9033218" cy="6022145"/>
          </a:xfrm>
          <a:prstGeom prst="rect">
            <a:avLst/>
          </a:prstGeom>
          <a:ln w="12700">
            <a:miter lim="400000"/>
          </a:ln>
        </p:spPr>
      </p:pic>
      <p:pic>
        <p:nvPicPr>
          <p:cNvPr id="5122" name="Picture 2" descr="D:\work\Matt-Bush\Plumber\Plumber\images\ABC-plumber-main-commercial-640x360-2\ABC-plumber-main-commercial-640x360-2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6311" y="627534"/>
            <a:ext cx="6656740" cy="37444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97" name="Shape 97"/>
          <p:cNvSpPr/>
          <p:nvPr/>
        </p:nvSpPr>
        <p:spPr>
          <a:xfrm>
            <a:off x="4491804" y="343672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</a:t>
            </a:r>
          </a:p>
        </p:txBody>
      </p:sp>
      <p:sp>
        <p:nvSpPr>
          <p:cNvPr id="98" name="Shape 98"/>
          <p:cNvSpPr/>
          <p:nvPr/>
        </p:nvSpPr>
        <p:spPr>
          <a:xfrm>
            <a:off x="4491804" y="1513670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Customized</a:t>
            </a:r>
          </a:p>
        </p:txBody>
      </p:sp>
      <p:sp>
        <p:nvSpPr>
          <p:cNvPr id="99" name="Shape 99"/>
          <p:cNvSpPr/>
          <p:nvPr/>
        </p:nvSpPr>
        <p:spPr>
          <a:xfrm>
            <a:off x="4522906" y="2683667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Compelling</a:t>
            </a:r>
          </a:p>
        </p:txBody>
      </p:sp>
      <p:sp>
        <p:nvSpPr>
          <p:cNvPr id="101" name="Shape 101"/>
          <p:cNvSpPr/>
          <p:nvPr/>
        </p:nvSpPr>
        <p:spPr>
          <a:xfrm>
            <a:off x="4522906" y="3853665"/>
            <a:ext cx="3556913" cy="935214"/>
          </a:xfrm>
          <a:prstGeom prst="roundRect">
            <a:avLst>
              <a:gd name="adj" fmla="val 2037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Affordable</a:t>
            </a:r>
          </a:p>
        </p:txBody>
      </p:sp>
      <p:pic>
        <p:nvPicPr>
          <p:cNvPr id="9218" name="Picture 2" descr="D:\work\Matt-Bush\Amazing Business Commercials\Amazing Business Commercials\Blonde Man Thumbs Up\blonde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211579"/>
            <a:ext cx="3648695" cy="80271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100"/>
                            </p:stCondLst>
                            <p:childTnLst>
                              <p:par>
                                <p:cTn id="20" presetID="2" presetClass="entr" presetSubtype="2" fill="hold" grpId="5" nodeType="afterEffect">
                                  <p:stCondLst>
                                    <p:cond delay="7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1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" grpId="2" animBg="1" advAuto="0"/>
      <p:bldP spid="98" grpId="3" animBg="1" advAuto="0"/>
      <p:bldP spid="99" grpId="4" animBg="1" advAuto="0"/>
      <p:bldP spid="101" grpId="5" animBg="1" advAuto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04" name="Shape 104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06" name="Shape 106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10242" name="Picture 2" descr="D:\work\Matt-Bush\Plumber\Plumber\images\Plumber Happy\plumb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821122"/>
            <a:ext cx="4112171" cy="61854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3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2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8" fill="hold" grpId="3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" grpId="2" animBg="1" advAuto="0"/>
      <p:bldP spid="106" grpId="3" animBg="1" advAuto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background_kitchen_no_leaks.pn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ln w="12700">
            <a:miter lim="400000"/>
          </a:ln>
        </p:spPr>
      </p:pic>
      <p:pic>
        <p:nvPicPr>
          <p:cNvPr id="11266" name="Picture 2" descr="D:\work\Matt-Bush\Amazing Business Commercials\Amazing Business Commercials\Brown Hair Main Thumbs Up\brown_hair_man_thumbs_up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767743"/>
            <a:ext cx="2455439" cy="561837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67" name="Picture 3" descr="D:\work\Matt-Bush\Plumber\Plumber\images\Plumber Thumbs Up\plumber_thumbs_up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458662"/>
            <a:ext cx="3962400" cy="65055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113" name="Shape 113"/>
          <p:cNvSpPr/>
          <p:nvPr/>
        </p:nvSpPr>
        <p:spPr>
          <a:xfrm>
            <a:off x="388927" y="372006"/>
            <a:ext cx="5327137" cy="3047561"/>
          </a:xfrm>
          <a:prstGeom prst="roundRect">
            <a:avLst>
              <a:gd name="adj" fmla="val 7614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Just Enter Your Information In The Form To The Right</a:t>
            </a:r>
          </a:p>
        </p:txBody>
      </p:sp>
      <p:sp>
        <p:nvSpPr>
          <p:cNvPr id="115" name="Shape 115"/>
          <p:cNvSpPr/>
          <p:nvPr/>
        </p:nvSpPr>
        <p:spPr>
          <a:xfrm>
            <a:off x="1237997" y="3668097"/>
            <a:ext cx="3609174" cy="1270001"/>
          </a:xfrm>
          <a:prstGeom prst="rightArrow">
            <a:avLst>
              <a:gd name="adj1" fmla="val 32000"/>
              <a:gd name="adj2" fmla="val 64000"/>
            </a:avLst>
          </a:prstGeom>
          <a:solidFill>
            <a:srgbClr val="FFFFFF"/>
          </a:solidFill>
          <a:ln w="63500">
            <a:solidFill/>
            <a:miter lim="400000"/>
          </a:ln>
          <a:effectLst>
            <a:outerShdw blurRad="38100" dist="23000" dir="5400000" rotWithShape="0">
              <a:srgbClr val="000000">
                <a:alpha val="35000"/>
              </a:srgbClr>
            </a:outerShdw>
          </a:effectLst>
        </p:spPr>
        <p:txBody>
          <a:bodyPr lIns="0" tIns="0" rIns="0" bIns="0" anchor="ctr"/>
          <a:lstStyle/>
          <a:p>
            <a:pPr lvl="0"/>
            <a:endParaRPr/>
          </a:p>
        </p:txBody>
      </p:sp>
      <p:pic>
        <p:nvPicPr>
          <p:cNvPr id="12290" name="Picture 2" descr="D:\work\Matt-Bush\Plumber\Plumber\images\Plumber Happy\plumb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4048" y="811216"/>
            <a:ext cx="4118757" cy="619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8000">
    <p:dissolve/>
  </p:transition>
  <p:timing>
    <p:tnLst>
      <p:par>
        <p:cTn id="1" dur="indefinite" restart="never" fill="hold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56" name="Shape 56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He Wishes More 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People Would Use </a:t>
            </a:r>
            <a:b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</a:br>
            <a:r>
              <a:rPr sz="5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rPr>
              <a:t>       His Business</a:t>
            </a:r>
          </a:p>
        </p:txBody>
      </p:sp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6" grpId="1" animBg="1" advAuto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2050" name="Picture 2" descr="D:\work\Matt-Bush\Plumber\Plumber\images\Plumber Scratching Head copy\plumber_scratching_hea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346405"/>
            <a:ext cx="4759112" cy="72986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6000">
    <p:dissolve/>
  </p:transition>
  <p:timing>
    <p:tnLst>
      <p:par>
        <p:cTn id="1" dur="indefinite" restart="never" fill="hold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62" name="Shape 62"/>
          <p:cNvSpPr/>
          <p:nvPr/>
        </p:nvSpPr>
        <p:spPr>
          <a:xfrm>
            <a:off x="4491804" y="343672"/>
            <a:ext cx="3277197" cy="1255671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Newspaper</a:t>
            </a:r>
          </a:p>
        </p:txBody>
      </p:sp>
      <p:sp>
        <p:nvSpPr>
          <p:cNvPr id="63" name="Shape 63"/>
          <p:cNvSpPr/>
          <p:nvPr/>
        </p:nvSpPr>
        <p:spPr>
          <a:xfrm>
            <a:off x="4491804" y="1943915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  Internet</a:t>
            </a:r>
          </a:p>
        </p:txBody>
      </p:sp>
      <p:sp>
        <p:nvSpPr>
          <p:cNvPr id="64" name="Shape 64"/>
          <p:cNvSpPr/>
          <p:nvPr/>
        </p:nvSpPr>
        <p:spPr>
          <a:xfrm>
            <a:off x="4491804" y="3544157"/>
            <a:ext cx="3277197" cy="1255670"/>
          </a:xfrm>
          <a:prstGeom prst="roundRect">
            <a:avLst>
              <a:gd name="adj" fmla="val 15171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Direct Mail</a:t>
            </a:r>
          </a:p>
        </p:txBody>
      </p:sp>
      <p:sp>
        <p:nvSpPr>
          <p:cNvPr id="65" name="Shape 65"/>
          <p:cNvSpPr/>
          <p:nvPr/>
        </p:nvSpPr>
        <p:spPr>
          <a:xfrm>
            <a:off x="4504764" y="998638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Cost Too Much Money</a:t>
            </a:r>
          </a:p>
        </p:txBody>
      </p:sp>
      <p:sp>
        <p:nvSpPr>
          <p:cNvPr id="66" name="Shape 66"/>
          <p:cNvSpPr/>
          <p:nvPr/>
        </p:nvSpPr>
        <p:spPr>
          <a:xfrm>
            <a:off x="4504764" y="3064332"/>
            <a:ext cx="4042557" cy="1568513"/>
          </a:xfrm>
          <a:prstGeom prst="roundRect">
            <a:avLst>
              <a:gd name="adj" fmla="val 12145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6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Not Enough New Business</a:t>
            </a:r>
          </a:p>
        </p:txBody>
      </p:sp>
      <p:pic>
        <p:nvPicPr>
          <p:cNvPr id="3074" name="Picture 2" descr="D:\work\Matt-Bush\Plumber\Plumber\images\Plumber Scratching Head copy\plumber_scratching_hea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08520" y="421771"/>
            <a:ext cx="4824536" cy="73990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2" presetClass="exit" presetSubtype="2" fill="hold" grpId="5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500"/>
                            </p:stCondLst>
                            <p:childTnLst>
                              <p:par>
                                <p:cTn id="25" presetID="2" presetClass="exit" presetSubtype="2" fill="hold" grpId="6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6000"/>
                            </p:stCondLst>
                            <p:childTnLst>
                              <p:par>
                                <p:cTn id="30" presetID="2" presetClass="exit" presetSubtype="2" fill="hold" grpId="7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6500"/>
                            </p:stCondLst>
                            <p:childTnLst>
                              <p:par>
                                <p:cTn id="35" presetID="2" presetClass="entr" presetSubtype="2" fill="hold" grpId="8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8500"/>
                            </p:stCondLst>
                            <p:childTnLst>
                              <p:par>
                                <p:cTn id="40" presetID="2" presetClass="entr" presetSubtype="2" fill="hold" grpId="9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1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" grpId="2" animBg="1" advAuto="0"/>
      <p:bldP spid="62" grpId="5" animBg="1" advAuto="0"/>
      <p:bldP spid="63" grpId="3" animBg="1" advAuto="0"/>
      <p:bldP spid="63" grpId="6" animBg="1" advAuto="0"/>
      <p:bldP spid="64" grpId="4" animBg="1" advAuto="0"/>
      <p:bldP spid="64" grpId="7" animBg="1" advAuto="0"/>
      <p:bldP spid="65" grpId="8" animBg="1" advAuto="0"/>
      <p:bldP spid="66" grpId="9" animBg="1" advAuto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pic>
        <p:nvPicPr>
          <p:cNvPr id="70" name="computer-screen.png"/>
          <p:cNvPicPr/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-561943" y="103673"/>
            <a:ext cx="7715251" cy="5143501"/>
          </a:xfrm>
          <a:prstGeom prst="rect">
            <a:avLst/>
          </a:prstGeom>
          <a:ln w="12700">
            <a:miter lim="400000"/>
          </a:ln>
        </p:spPr>
      </p:pic>
      <p:pic>
        <p:nvPicPr>
          <p:cNvPr id="4099" name="Picture 3" descr="D:\work\Matt-Bush\Plumber\Plumber\images\ABC-plumber-main-commercial-640x360\ABC-plumber-main-commercial-640x360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627533"/>
            <a:ext cx="5688632" cy="31998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D:\work\Matt-Bush\Plumber\Plumber\images\Plumber Happy\plumber_happy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79690" y="546304"/>
            <a:ext cx="3760862" cy="56570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5000">
    <p:dissolve/>
  </p:transition>
  <p:timing>
    <p:tnLst>
      <p:par>
        <p:cTn id="1" dur="indefinite" restart="never" fill="hold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75" name="Shape 75"/>
          <p:cNvSpPr/>
          <p:nvPr/>
        </p:nvSpPr>
        <p:spPr>
          <a:xfrm>
            <a:off x="3637242" y="608378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/>
          <a:p>
            <a:pPr lvl="0">
              <a:defRPr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Customers</a:t>
            </a:r>
            <a:r>
              <a:rPr sz="3300">
                <a:uFill>
                  <a:solidFill>
                    <a:srgbClr val="FFFFFF"/>
                  </a:solidFill>
                </a:uFill>
              </a:rPr>
              <a:t>     </a:t>
            </a:r>
          </a:p>
        </p:txBody>
      </p:sp>
      <p:sp>
        <p:nvSpPr>
          <p:cNvPr id="76" name="Shape 76"/>
          <p:cNvSpPr/>
          <p:nvPr/>
        </p:nvSpPr>
        <p:spPr>
          <a:xfrm>
            <a:off x="3637242" y="2158959"/>
            <a:ext cx="4943125" cy="1036458"/>
          </a:xfrm>
          <a:prstGeom prst="roundRect">
            <a:avLst>
              <a:gd name="adj" fmla="val 21793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Spending Less</a:t>
            </a:r>
          </a:p>
        </p:txBody>
      </p:sp>
      <p:sp>
        <p:nvSpPr>
          <p:cNvPr id="77" name="Shape 77"/>
          <p:cNvSpPr/>
          <p:nvPr/>
        </p:nvSpPr>
        <p:spPr>
          <a:xfrm>
            <a:off x="3626875" y="3709541"/>
            <a:ext cx="4943125" cy="1036458"/>
          </a:xfrm>
          <a:prstGeom prst="roundRect">
            <a:avLst>
              <a:gd name="adj" fmla="val 25407"/>
            </a:avLst>
          </a:prstGeom>
          <a:solidFill>
            <a:srgbClr val="FFFFFF"/>
          </a:solidFill>
          <a:ln w="76200">
            <a:solidFill/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5000">
                <a:uFill>
                  <a:solidFill>
                    <a:srgbClr val="FFFFFF"/>
                  </a:solidFill>
                </a:uFill>
              </a:defRPr>
            </a:lvl1pPr>
          </a:lstStyle>
          <a:p>
            <a:pPr lvl="0">
              <a:defRPr sz="1800">
                <a:uFillTx/>
              </a:defRPr>
            </a:pPr>
            <a:r>
              <a:rPr sz="5000">
                <a:uFill>
                  <a:solidFill>
                    <a:srgbClr val="FFFFFF"/>
                  </a:solidFill>
                </a:uFill>
              </a:rPr>
              <a:t>More Exposure</a:t>
            </a:r>
          </a:p>
        </p:txBody>
      </p:sp>
      <p:pic>
        <p:nvPicPr>
          <p:cNvPr id="6147" name="Picture 3" descr="D:\work\Matt-Bush\Plumber\Plumber\images\Plumber Lowering Hand Slowly\plumber_lowering_hand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6512" y="872053"/>
            <a:ext cx="3765374" cy="51435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1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3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8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1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800"/>
                            </p:stCondLst>
                            <p:childTnLst>
                              <p:par>
                                <p:cTn id="15" presetID="2" presetClass="entr" presetSubtype="2" fill="hold" grpId="4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5" grpId="2" animBg="1" advAuto="0"/>
      <p:bldP spid="76" grpId="3" animBg="1" advAuto="0"/>
      <p:bldP spid="77" grpId="4" animBg="1" advAuto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1" name="Shape 81"/>
          <p:cNvSpPr/>
          <p:nvPr/>
        </p:nvSpPr>
        <p:spPr>
          <a:xfrm>
            <a:off x="3768682" y="1605721"/>
            <a:ext cx="4924106" cy="1932058"/>
          </a:xfrm>
          <a:prstGeom prst="roundRect">
            <a:avLst>
              <a:gd name="adj" fmla="val 12010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45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This Made Sam Very Happy…</a:t>
            </a:r>
          </a:p>
        </p:txBody>
      </p:sp>
      <p:pic>
        <p:nvPicPr>
          <p:cNvPr id="7170" name="Picture 2" descr="D:\work\Matt-Bush\Plumber\Plumber\images\Plumber Happy\plumber_happy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250" y="572768"/>
            <a:ext cx="4118758" cy="61953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1" grpId="2" animBg="1" advAuto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5" name="Shape 85"/>
          <p:cNvSpPr/>
          <p:nvPr/>
        </p:nvSpPr>
        <p:spPr>
          <a:xfrm>
            <a:off x="651209" y="664074"/>
            <a:ext cx="7841582" cy="3815352"/>
          </a:xfrm>
          <a:prstGeom prst="roundRect">
            <a:avLst>
              <a:gd name="adj" fmla="val 8316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 algn="ctr">
              <a:def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73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Now It’s Your Turn…</a:t>
            </a:r>
          </a:p>
        </p:txBody>
      </p:sp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1" nodeType="afterEffect">
                                  <p:stCondLst>
                                    <p:cond delay="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5" grpId="1" animBg="1" advAuto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Natural-Paper-Background-Texture-HD.jpg"/>
          <p:cNvPicPr/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401058" y="-18249"/>
            <a:ext cx="9946116" cy="5594691"/>
          </a:xfrm>
          <a:prstGeom prst="rect">
            <a:avLst/>
          </a:prstGeom>
          <a:ln w="12700">
            <a:miter lim="400000"/>
          </a:ln>
        </p:spPr>
      </p:pic>
      <p:sp>
        <p:nvSpPr>
          <p:cNvPr id="88" name="Shape 88"/>
          <p:cNvSpPr/>
          <p:nvPr/>
        </p:nvSpPr>
        <p:spPr>
          <a:xfrm>
            <a:off x="3212773" y="403285"/>
            <a:ext cx="5697365" cy="2001187"/>
          </a:xfrm>
          <a:prstGeom prst="roundRect">
            <a:avLst>
              <a:gd name="adj" fmla="val 951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Professional Video Creation &amp; Marketing Agency…</a:t>
            </a:r>
          </a:p>
        </p:txBody>
      </p:sp>
      <p:sp>
        <p:nvSpPr>
          <p:cNvPr id="90" name="Shape 90"/>
          <p:cNvSpPr/>
          <p:nvPr/>
        </p:nvSpPr>
        <p:spPr>
          <a:xfrm>
            <a:off x="3212773" y="2664571"/>
            <a:ext cx="5697365" cy="2276247"/>
          </a:xfrm>
          <a:prstGeom prst="roundRect">
            <a:avLst>
              <a:gd name="adj" fmla="val 8369"/>
            </a:avLst>
          </a:prstGeom>
          <a:solidFill/>
          <a:ln w="76200">
            <a:solidFill>
              <a:srgbClr val="FFFFFF"/>
            </a:solidFill>
            <a:round/>
          </a:ln>
          <a:effectLst>
            <a:outerShdw blurRad="38100" dist="20000" dir="5400000" rotWithShape="0">
              <a:srgbClr val="000000">
                <a:alpha val="38000"/>
              </a:srgbClr>
            </a:outerShdw>
          </a:effectLst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lIns="0" tIns="0" rIns="0" bIns="0" anchor="ctr"/>
          <a:lstStyle>
            <a:lvl1pPr>
              <a:def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Tahoma"/>
                <a:ea typeface="Tahoma"/>
                <a:cs typeface="Tahoma"/>
                <a:sym typeface="Tahoma"/>
              </a:defRPr>
            </a:lvl1pPr>
          </a:lstStyle>
          <a:p>
            <a:pPr lvl="0">
              <a:defRPr sz="1800" b="0">
                <a:solidFill>
                  <a:srgbClr val="000000"/>
                </a:solidFill>
                <a:uFillTx/>
              </a:defRPr>
            </a:pPr>
            <a:r>
              <a:rPr sz="3200" b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Video Creation &amp; Marketing For Plumbing Companies</a:t>
            </a:r>
          </a:p>
        </p:txBody>
      </p:sp>
      <p:pic>
        <p:nvPicPr>
          <p:cNvPr id="8194" name="Picture 2" descr="D:\work\Matt-Bush\Plumber\Plumber\images\plumber waving\plumber_waving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96" y="987575"/>
            <a:ext cx="3203053" cy="51869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ransition advClick="0" advTm="2000">
    <p:dissolve/>
  </p:transition>
  <p:timing>
    <p:tnLst>
      <p:par>
        <p:cTn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2" nodeType="afterEffect">
                                  <p:stCondLst>
                                    <p:cond delay="10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500"/>
                            </p:stCondLst>
                            <p:childTnLst>
                              <p:par>
                                <p:cTn id="10" presetID="2" presetClass="entr" presetSubtype="2" fill="hold" grpId="3" nodeType="afterEffect">
                                  <p:stCondLst>
                                    <p:cond delay="25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8" grpId="2" animBg="1" advAuto="0"/>
      <p:bldP spid="90" grpId="3" animBg="1" advAuto="0"/>
    </p:bldLst>
  </p:timing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Myriad Pro"/>
        <a:ea typeface="Myriad Pro"/>
        <a:cs typeface="Myriad Pro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4F81BD"/>
          </a:solidFill>
          <a:prstDash val="solid"/>
          <a:round/>
        </a:ln>
        <a:effectLst>
          <a:outerShdw blurRad="38100" dist="23000" dir="5400000" rotWithShape="0">
            <a:srgbClr val="000000">
              <a:alpha val="35000"/>
            </a:srgbClr>
          </a:outerShdw>
        </a:effectLst>
      </a:spPr>
      <a:bodyPr rot="0" spcFirstLastPara="1" vertOverflow="overflow" horzOverflow="overflow" vert="horz" wrap="square" lIns="45719" tIns="45719" rIns="45719" bIns="45719" numCol="1" spcCol="38100" rtlCol="0" anchor="ctr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4F81BD"/>
          </a:solidFill>
          <a:prstDash val="solid"/>
          <a:round/>
        </a:ln>
        <a:effectLst>
          <a:outerShdw blurRad="38100" dist="20000" dir="5400000" rotWithShape="0">
            <a:srgbClr val="000000">
              <a:alpha val="38000"/>
            </a:srgbClr>
          </a:outerShdw>
        </a:effectLst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 typeface="Tahoma"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Calibri"/>
            <a:ea typeface="Calibri"/>
            <a:cs typeface="Calibri"/>
            <a:sym typeface="Calibri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79</Words>
  <Application>Microsoft Office PowerPoint</Application>
  <PresentationFormat>On-screen Show (16:9)</PresentationFormat>
  <Paragraphs>21</Paragraphs>
  <Slides>14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15" baseType="lpstr">
      <vt:lpstr>Default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Bibi</dc:creator>
  <cp:lastModifiedBy>Bibi</cp:lastModifiedBy>
  <cp:revision>2</cp:revision>
  <dcterms:modified xsi:type="dcterms:W3CDTF">2015-05-06T07:02:26Z</dcterms:modified>
</cp:coreProperties>
</file>