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5143500" type="screen16x9"/>
  <p:notesSz cx="6858000" cy="9144000"/>
  <p:defaultTextStyle>
    <a:lvl1pPr defTabSz="457200">
      <a:buFont typeface="Tahoma"/>
      <a:defRPr>
        <a:uFill>
          <a:solidFill/>
        </a:uFill>
        <a:latin typeface="Calibri"/>
        <a:ea typeface="Calibri"/>
        <a:cs typeface="Calibri"/>
        <a:sym typeface="Calibri"/>
      </a:defRPr>
    </a:lvl1pPr>
    <a:lvl2pPr marL="457200" defTabSz="457200">
      <a:buSzPct val="100000"/>
      <a:buFont typeface="Tahoma"/>
      <a:buChar char="-"/>
      <a:defRPr>
        <a:uFill>
          <a:solidFill/>
        </a:uFill>
        <a:latin typeface="Calibri"/>
        <a:ea typeface="Calibri"/>
        <a:cs typeface="Calibri"/>
        <a:sym typeface="Calibri"/>
      </a:defRPr>
    </a:lvl2pPr>
    <a:lvl3pPr marL="914400" defTabSz="457200">
      <a:buSzPct val="100000"/>
      <a:buFont typeface="Tahoma"/>
      <a:buChar char="-"/>
      <a:defRPr>
        <a:uFill>
          <a:solidFill/>
        </a:uFill>
        <a:latin typeface="Calibri"/>
        <a:ea typeface="Calibri"/>
        <a:cs typeface="Calibri"/>
        <a:sym typeface="Calibri"/>
      </a:defRPr>
    </a:lvl3pPr>
    <a:lvl4pPr marL="1371600" defTabSz="457200">
      <a:buSzPct val="100000"/>
      <a:buFont typeface="Tahoma"/>
      <a:buChar char="-"/>
      <a:defRPr>
        <a:uFill>
          <a:solidFill/>
        </a:uFill>
        <a:latin typeface="Calibri"/>
        <a:ea typeface="Calibri"/>
        <a:cs typeface="Calibri"/>
        <a:sym typeface="Calibri"/>
      </a:defRPr>
    </a:lvl4pPr>
    <a:lvl5pPr marL="1828800" defTabSz="457200">
      <a:buSzPct val="100000"/>
      <a:buFont typeface="Tahoma"/>
      <a:buChar char="-"/>
      <a:defRPr>
        <a:uFill>
          <a:solidFill/>
        </a:uFill>
        <a:latin typeface="Calibri"/>
        <a:ea typeface="Calibri"/>
        <a:cs typeface="Calibri"/>
        <a:sym typeface="Calibri"/>
      </a:defRPr>
    </a:lvl5pPr>
    <a:lvl6pPr marL="2286000" defTabSz="457200">
      <a:buSzPct val="100000"/>
      <a:buFont typeface="Tahoma"/>
      <a:buChar char="-"/>
      <a:defRPr>
        <a:uFill>
          <a:solidFill/>
        </a:uFill>
        <a:latin typeface="Calibri"/>
        <a:ea typeface="Calibri"/>
        <a:cs typeface="Calibri"/>
        <a:sym typeface="Calibri"/>
      </a:defRPr>
    </a:lvl6pPr>
    <a:lvl7pPr marL="2743200" defTabSz="457200">
      <a:buSzPct val="100000"/>
      <a:buFont typeface="Tahoma"/>
      <a:buChar char="-"/>
      <a:defRPr>
        <a:uFill>
          <a:solidFill/>
        </a:uFill>
        <a:latin typeface="Calibri"/>
        <a:ea typeface="Calibri"/>
        <a:cs typeface="Calibri"/>
        <a:sym typeface="Calibri"/>
      </a:defRPr>
    </a:lvl7pPr>
    <a:lvl8pPr marL="3200400" defTabSz="457200">
      <a:buSzPct val="100000"/>
      <a:buFont typeface="Tahoma"/>
      <a:buChar char="-"/>
      <a:defRPr>
        <a:uFill>
          <a:solidFill/>
        </a:uFill>
        <a:latin typeface="Calibri"/>
        <a:ea typeface="Calibri"/>
        <a:cs typeface="Calibri"/>
        <a:sym typeface="Calibri"/>
      </a:defRPr>
    </a:lvl8pPr>
    <a:lvl9pPr marL="3657600" defTabSz="457200">
      <a:buSzPct val="100000"/>
      <a:buFont typeface="Tahoma"/>
      <a:buChar char="-"/>
      <a:defRPr>
        <a:uFill>
          <a:solidFill/>
        </a:uFill>
        <a:latin typeface="Calibri"/>
        <a:ea typeface="Calibri"/>
        <a:cs typeface="Calibri"/>
        <a:sym typeface="Calibri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n" i="on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4F81BD"/>
          </a:solidFill>
        </a:fill>
      </a:tcStyle>
    </a:firstCol>
    <a:lastRow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4F81BD"/>
          </a:solidFill>
        </a:fill>
      </a:tcStyle>
    </a:lastRow>
    <a:firstRow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4F81BD"/>
          </a:solidFill>
        </a:fill>
      </a:tcStyle>
    </a:firstRow>
  </a:tblStyle>
  <a:tblStyle styleId="{C7B018BB-80A7-4F77-B60F-C8B233D01FF8}" styleName="">
    <a:tblBg/>
    <a:wholeTbl>
      <a:tcTxStyle b="on" i="on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EE7D0"/>
          </a:solidFill>
        </a:fill>
      </a:tcStyle>
    </a:wholeTbl>
    <a:band2H>
      <a:tcTxStyle/>
      <a:tcStyle>
        <a:tcBdr/>
        <a:fill>
          <a:solidFill>
            <a:srgbClr val="EFF3E9"/>
          </a:solidFill>
        </a:fill>
      </a:tcStyle>
    </a:band2H>
    <a:firstCol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9BBB59"/>
          </a:solidFill>
        </a:fill>
      </a:tcStyle>
    </a:firstCol>
    <a:lastRow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9BBB59"/>
          </a:solidFill>
        </a:fill>
      </a:tcStyle>
    </a:lastRow>
    <a:firstRow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9BBB59"/>
          </a:solidFill>
        </a:fill>
      </a:tcStyle>
    </a:firstRow>
  </a:tblStyle>
  <a:tblStyle styleId="{EEE7283C-3CF3-47DC-8721-378D4A62B228}" styleName="">
    <a:tblBg/>
    <a:wholeTbl>
      <a:tcTxStyle b="on" i="on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CDCCE"/>
          </a:solidFill>
        </a:fill>
      </a:tcStyle>
    </a:wholeTbl>
    <a:band2H>
      <a:tcTxStyle/>
      <a:tcStyle>
        <a:tcBdr/>
        <a:fill>
          <a:solidFill>
            <a:srgbClr val="FDEEE8"/>
          </a:solidFill>
        </a:fill>
      </a:tcStyle>
    </a:band2H>
    <a:firstCol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79646"/>
          </a:solidFill>
        </a:fill>
      </a:tcStyle>
    </a:firstCol>
    <a:lastRow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79646"/>
          </a:solidFill>
        </a:fill>
      </a:tcStyle>
    </a:lastRow>
    <a:firstRow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79646"/>
          </a:solidFill>
        </a:fill>
      </a:tcStyle>
    </a:firstRow>
  </a:tblStyle>
  <a:tblStyle styleId="{CF821DB8-F4EB-4A41-A1BA-3FCAFE7338EE}" styleName="">
    <a:tblBg/>
    <a:wholeTbl>
      <a:tcTxStyle b="on" i="on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4F81BD"/>
          </a:solidFill>
        </a:fill>
      </a:tcStyle>
    </a:firstCol>
    <a:lastRow>
      <a:tcTxStyle b="on" i="on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4F81BD"/>
          </a:solidFill>
        </a:fill>
      </a:tcStyle>
    </a:firstRow>
  </a:tblStyle>
  <a:tblStyle styleId="{33BA23B1-9221-436E-865A-0063620EA4FD}" styleName="">
    <a:tblBg/>
    <a:wholeTbl>
      <a:tcTxStyle b="on" i="on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/>
        </a:fill>
      </a:tcStyle>
    </a:firstCol>
    <a:lastRow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/>
        </a:fill>
      </a:tcStyle>
    </a:lastRow>
    <a:firstRow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/>
        </a:fill>
      </a:tcStyle>
    </a:firstRow>
  </a:tblStyle>
  <a:tblStyle styleId="{2708684C-4D16-4618-839F-0558EEFCDFE6}" styleName="">
    <a:tblBg/>
    <a:wholeTbl>
      <a:tcTxStyle b="on" i="on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n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firstCol>
    <a:lastRow>
      <a:tcTxStyle b="on" i="on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n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howGuides="1">
      <p:cViewPr>
        <p:scale>
          <a:sx n="75" d="100"/>
          <a:sy n="75" d="100"/>
        </p:scale>
        <p:origin x="-1074" y="-129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Shape 46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  <p:sp>
        <p:nvSpPr>
          <p:cNvPr id="47" name="Shape 47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</p:spTree>
    <p:extLst>
      <p:ext uri="{BB962C8B-B14F-4D97-AF65-F5344CB8AC3E}">
        <p14:creationId xmlns:p14="http://schemas.microsoft.com/office/powerpoint/2010/main" val="4223695618"/>
      </p:ext>
    </p:extLst>
  </p:cSld>
  <p:clrMap bg1="lt1" tx1="dk1" bg2="lt2" tx2="dk2" accent1="accent1" accent2="accent2" accent3="accent3" accent4="accent4" accent5="accent5" accent6="accent6" hlink="hlink" folHlink="folHlink"/>
  <p:notesStyle>
    <a:lvl1pPr defTabSz="457200">
      <a:defRPr sz="2400">
        <a:latin typeface="Avenir Book"/>
        <a:ea typeface="Avenir Book"/>
        <a:cs typeface="Avenir Book"/>
        <a:sym typeface="Avenir Book"/>
      </a:defRPr>
    </a:lvl1pPr>
    <a:lvl2pPr indent="228600" defTabSz="457200">
      <a:defRPr sz="2400">
        <a:latin typeface="Avenir Book"/>
        <a:ea typeface="Avenir Book"/>
        <a:cs typeface="Avenir Book"/>
        <a:sym typeface="Avenir Book"/>
      </a:defRPr>
    </a:lvl2pPr>
    <a:lvl3pPr indent="457200" defTabSz="457200">
      <a:defRPr sz="2400">
        <a:latin typeface="Avenir Book"/>
        <a:ea typeface="Avenir Book"/>
        <a:cs typeface="Avenir Book"/>
        <a:sym typeface="Avenir Book"/>
      </a:defRPr>
    </a:lvl3pPr>
    <a:lvl4pPr indent="685800" defTabSz="457200">
      <a:defRPr sz="2400">
        <a:latin typeface="Avenir Book"/>
        <a:ea typeface="Avenir Book"/>
        <a:cs typeface="Avenir Book"/>
        <a:sym typeface="Avenir Book"/>
      </a:defRPr>
    </a:lvl4pPr>
    <a:lvl5pPr indent="914400" defTabSz="457200">
      <a:defRPr sz="2400">
        <a:latin typeface="Avenir Book"/>
        <a:ea typeface="Avenir Book"/>
        <a:cs typeface="Avenir Book"/>
        <a:sym typeface="Avenir Book"/>
      </a:defRPr>
    </a:lvl5pPr>
    <a:lvl6pPr indent="1143000" defTabSz="457200">
      <a:defRPr sz="2400">
        <a:latin typeface="Avenir Book"/>
        <a:ea typeface="Avenir Book"/>
        <a:cs typeface="Avenir Book"/>
        <a:sym typeface="Avenir Book"/>
      </a:defRPr>
    </a:lvl6pPr>
    <a:lvl7pPr indent="1371600" defTabSz="457200">
      <a:defRPr sz="2400">
        <a:latin typeface="Avenir Book"/>
        <a:ea typeface="Avenir Book"/>
        <a:cs typeface="Avenir Book"/>
        <a:sym typeface="Avenir Book"/>
      </a:defRPr>
    </a:lvl7pPr>
    <a:lvl8pPr indent="1600200" defTabSz="457200">
      <a:defRPr sz="2400">
        <a:latin typeface="Avenir Book"/>
        <a:ea typeface="Avenir Book"/>
        <a:cs typeface="Avenir Book"/>
        <a:sym typeface="Avenir Book"/>
      </a:defRPr>
    </a:lvl8pPr>
    <a:lvl9pPr indent="1828800" defTabSz="457200">
      <a:defRPr sz="2400">
        <a:latin typeface="Avenir Book"/>
        <a:ea typeface="Avenir Book"/>
        <a:cs typeface="Avenir Book"/>
        <a:sym typeface="Avenir Book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 -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>
            <a:spLocks noGrp="1"/>
          </p:cNvSpPr>
          <p:nvPr>
            <p:ph type="title"/>
          </p:nvPr>
        </p:nvSpPr>
        <p:spPr>
          <a:xfrm>
            <a:off x="685800" y="1383507"/>
            <a:ext cx="7772400" cy="1531143"/>
          </a:xfrm>
          <a:prstGeom prst="rect">
            <a:avLst/>
          </a:prstGeom>
        </p:spPr>
        <p:txBody>
          <a:bodyPr/>
          <a:lstStyle/>
          <a:p>
            <a:pPr lvl="0">
              <a:defRPr sz="1800">
                <a:uFillTx/>
              </a:defRPr>
            </a:pPr>
            <a:r>
              <a:rPr sz="4400">
                <a:uFill>
                  <a:solidFill/>
                </a:uFill>
              </a:rPr>
              <a:t>Title Text</a:t>
            </a:r>
          </a:p>
        </p:txBody>
      </p:sp>
      <p:sp>
        <p:nvSpPr>
          <p:cNvPr id="7" name="Shape 7"/>
          <p:cNvSpPr>
            <a:spLocks noGrp="1"/>
          </p:cNvSpPr>
          <p:nvPr>
            <p:ph type="body" idx="1"/>
          </p:nvPr>
        </p:nvSpPr>
        <p:spPr>
          <a:xfrm>
            <a:off x="1371600" y="2914650"/>
            <a:ext cx="6400800" cy="2228850"/>
          </a:xfrm>
          <a:prstGeom prst="rect">
            <a:avLst/>
          </a:prstGeom>
        </p:spPr>
        <p:txBody>
          <a:bodyPr/>
          <a:lstStyle>
            <a:lvl1pPr marL="0" indent="0" algn="ctr">
              <a:buSzTx/>
              <a:buFont typeface="Tahoma"/>
              <a:buNone/>
              <a:defRPr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defRPr>
            </a:lvl1pPr>
            <a:lvl2pPr marL="457200" indent="0" algn="ctr">
              <a:buFont typeface="Tahoma"/>
              <a:buChar char="-"/>
              <a:defRPr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defRPr>
            </a:lvl2pPr>
            <a:lvl3pPr marL="914400" indent="0" algn="ctr">
              <a:buFont typeface="Tahoma"/>
              <a:buChar char="-"/>
              <a:defRPr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defRPr>
            </a:lvl3pPr>
            <a:lvl4pPr marL="1371600" indent="0" algn="ctr">
              <a:buFont typeface="Tahoma"/>
              <a:buChar char="-"/>
              <a:defRPr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defRPr>
            </a:lvl4pPr>
            <a:lvl5pPr marL="1828800" indent="0" algn="ctr">
              <a:buFont typeface="Tahoma"/>
              <a:buChar char="-"/>
              <a:defRPr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defRPr>
            </a:lvl5pPr>
          </a:lstStyle>
          <a:p>
            <a:pPr lvl="0">
              <a:defRPr sz="1800">
                <a:solidFill>
                  <a:srgbClr val="000000"/>
                </a:solidFill>
                <a:uFillTx/>
              </a:defRPr>
            </a:pPr>
            <a:r>
              <a:rPr sz="3200"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rPr>
              <a:t>Body Level One</a:t>
            </a:r>
          </a:p>
          <a:p>
            <a:pPr lvl="1">
              <a:defRPr sz="1800">
                <a:solidFill>
                  <a:srgbClr val="000000"/>
                </a:solidFill>
                <a:uFillTx/>
              </a:defRPr>
            </a:pPr>
            <a:r>
              <a:rPr sz="3200"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rPr>
              <a:t>Body Level Two</a:t>
            </a:r>
          </a:p>
          <a:p>
            <a:pPr lvl="2">
              <a:defRPr sz="1800">
                <a:solidFill>
                  <a:srgbClr val="000000"/>
                </a:solidFill>
                <a:uFillTx/>
              </a:defRPr>
            </a:pPr>
            <a:r>
              <a:rPr sz="3200"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rPr>
              <a:t>Body Level Three</a:t>
            </a:r>
          </a:p>
          <a:p>
            <a:pPr lvl="3">
              <a:defRPr sz="1800">
                <a:solidFill>
                  <a:srgbClr val="000000"/>
                </a:solidFill>
                <a:uFillTx/>
              </a:defRPr>
            </a:pPr>
            <a:r>
              <a:rPr sz="3200"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rPr>
              <a:t>Body Level Four</a:t>
            </a:r>
          </a:p>
          <a:p>
            <a:pPr lvl="4">
              <a:defRPr sz="1800">
                <a:solidFill>
                  <a:srgbClr val="000000"/>
                </a:solidFill>
                <a:uFillTx/>
              </a:defRPr>
            </a:pPr>
            <a:r>
              <a:rPr sz="3200"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rPr>
              <a:t>Body Level Five</a:t>
            </a:r>
          </a:p>
        </p:txBody>
      </p:sp>
      <p:sp>
        <p:nvSpPr>
          <p:cNvPr id="8" name="Shape 8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 - 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Shape 39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>
                <a:uFillTx/>
              </a:defRPr>
            </a:pPr>
            <a:r>
              <a:rPr sz="4400">
                <a:uFill>
                  <a:solidFill/>
                </a:uFill>
              </a:rPr>
              <a:t>Title Text</a:t>
            </a:r>
          </a:p>
        </p:txBody>
      </p:sp>
      <p:sp>
        <p:nvSpPr>
          <p:cNvPr id="40" name="Shape 40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One</a:t>
            </a:r>
          </a:p>
          <a:p>
            <a:pPr lvl="1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Two</a:t>
            </a:r>
          </a:p>
          <a:p>
            <a:pPr lvl="2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Three</a:t>
            </a:r>
          </a:p>
          <a:p>
            <a:pPr lvl="3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Four</a:t>
            </a:r>
          </a:p>
          <a:p>
            <a:pPr lvl="4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Five</a:t>
            </a:r>
          </a:p>
        </p:txBody>
      </p:sp>
      <p:sp>
        <p:nvSpPr>
          <p:cNvPr id="41" name="Shape 41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 - 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Shape 43"/>
          <p:cNvSpPr>
            <a:spLocks noGrp="1"/>
          </p:cNvSpPr>
          <p:nvPr>
            <p:ph type="title"/>
          </p:nvPr>
        </p:nvSpPr>
        <p:spPr>
          <a:xfrm>
            <a:off x="6629400" y="0"/>
            <a:ext cx="2057400" cy="3600450"/>
          </a:xfrm>
          <a:prstGeom prst="rect">
            <a:avLst/>
          </a:prstGeom>
        </p:spPr>
        <p:txBody>
          <a:bodyPr/>
          <a:lstStyle/>
          <a:p>
            <a:pPr lvl="0">
              <a:defRPr sz="1800">
                <a:uFillTx/>
              </a:defRPr>
            </a:pPr>
            <a:r>
              <a:rPr sz="4400">
                <a:uFill>
                  <a:solidFill/>
                </a:uFill>
              </a:rPr>
              <a:t>Title Text</a:t>
            </a:r>
          </a:p>
        </p:txBody>
      </p:sp>
      <p:sp>
        <p:nvSpPr>
          <p:cNvPr id="44" name="Shape 44"/>
          <p:cNvSpPr>
            <a:spLocks noGrp="1"/>
          </p:cNvSpPr>
          <p:nvPr>
            <p:ph type="body" idx="1"/>
          </p:nvPr>
        </p:nvSpPr>
        <p:spPr>
          <a:xfrm>
            <a:off x="457200" y="154780"/>
            <a:ext cx="6019800" cy="4576764"/>
          </a:xfrm>
          <a:prstGeom prst="rect">
            <a:avLst/>
          </a:prstGeom>
        </p:spPr>
        <p:txBody>
          <a:bodyPr/>
          <a:lstStyle/>
          <a:p>
            <a:pPr lvl="0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One</a:t>
            </a:r>
          </a:p>
          <a:p>
            <a:pPr lvl="1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Two</a:t>
            </a:r>
          </a:p>
          <a:p>
            <a:pPr lvl="2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Three</a:t>
            </a:r>
          </a:p>
          <a:p>
            <a:pPr lvl="3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Four</a:t>
            </a:r>
          </a:p>
          <a:p>
            <a:pPr lvl="4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Five</a:t>
            </a:r>
          </a:p>
        </p:txBody>
      </p:sp>
      <p:sp>
        <p:nvSpPr>
          <p:cNvPr id="45" name="Shape 45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 - 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hape 10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>
                <a:uFillTx/>
              </a:defRPr>
            </a:pPr>
            <a:r>
              <a:rPr sz="4400">
                <a:uFill>
                  <a:solidFill/>
                </a:uFill>
              </a:rPr>
              <a:t>Title Text</a:t>
            </a:r>
          </a:p>
        </p:txBody>
      </p:sp>
      <p:sp>
        <p:nvSpPr>
          <p:cNvPr id="11" name="Shape 11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One</a:t>
            </a:r>
          </a:p>
          <a:p>
            <a:pPr lvl="1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Two</a:t>
            </a:r>
          </a:p>
          <a:p>
            <a:pPr lvl="2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Three</a:t>
            </a:r>
          </a:p>
          <a:p>
            <a:pPr lvl="3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Four</a:t>
            </a:r>
          </a:p>
          <a:p>
            <a:pPr lvl="4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Five</a:t>
            </a:r>
          </a:p>
        </p:txBody>
      </p:sp>
      <p:sp>
        <p:nvSpPr>
          <p:cNvPr id="12" name="Shape 12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 - 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hape 14"/>
          <p:cNvSpPr>
            <a:spLocks noGrp="1"/>
          </p:cNvSpPr>
          <p:nvPr>
            <p:ph type="title"/>
          </p:nvPr>
        </p:nvSpPr>
        <p:spPr>
          <a:xfrm>
            <a:off x="722312" y="3305176"/>
            <a:ext cx="7772401" cy="1838324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pPr lvl="0">
              <a:defRPr sz="1800" b="0" cap="none">
                <a:uFillTx/>
              </a:defRPr>
            </a:pPr>
            <a:r>
              <a:rPr sz="4000" b="1" cap="all">
                <a:uFill>
                  <a:solidFill/>
                </a:uFill>
              </a:rPr>
              <a:t>Title Text</a:t>
            </a:r>
          </a:p>
        </p:txBody>
      </p:sp>
      <p:sp>
        <p:nvSpPr>
          <p:cNvPr id="15" name="Shape 15"/>
          <p:cNvSpPr>
            <a:spLocks noGrp="1"/>
          </p:cNvSpPr>
          <p:nvPr>
            <p:ph type="body" idx="1"/>
          </p:nvPr>
        </p:nvSpPr>
        <p:spPr>
          <a:xfrm>
            <a:off x="722312" y="894159"/>
            <a:ext cx="7772401" cy="2411016"/>
          </a:xfrm>
          <a:prstGeom prst="rect">
            <a:avLst/>
          </a:prstGeom>
        </p:spPr>
        <p:txBody>
          <a:bodyPr anchor="b"/>
          <a:lstStyle>
            <a:lvl1pPr marL="0" indent="0">
              <a:spcBef>
                <a:spcPts val="400"/>
              </a:spcBef>
              <a:buSzTx/>
              <a:buFont typeface="Tahoma"/>
              <a:buNone/>
              <a:defRPr sz="2000"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defRPr>
            </a:lvl1pPr>
            <a:lvl2pPr marL="457200" indent="0">
              <a:spcBef>
                <a:spcPts val="400"/>
              </a:spcBef>
              <a:buFont typeface="Tahoma"/>
              <a:buChar char="-"/>
              <a:defRPr sz="2000"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defRPr>
            </a:lvl2pPr>
            <a:lvl3pPr marL="914400" indent="0">
              <a:spcBef>
                <a:spcPts val="400"/>
              </a:spcBef>
              <a:buFont typeface="Tahoma"/>
              <a:buChar char="-"/>
              <a:defRPr sz="2000"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defRPr>
            </a:lvl3pPr>
            <a:lvl4pPr marL="1371600" indent="0">
              <a:spcBef>
                <a:spcPts val="400"/>
              </a:spcBef>
              <a:buFont typeface="Tahoma"/>
              <a:buChar char="-"/>
              <a:defRPr sz="2000"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defRPr>
            </a:lvl4pPr>
            <a:lvl5pPr marL="1828800" indent="0">
              <a:spcBef>
                <a:spcPts val="400"/>
              </a:spcBef>
              <a:buFont typeface="Tahoma"/>
              <a:buChar char="-"/>
              <a:defRPr sz="2000"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defRPr>
            </a:lvl5pPr>
          </a:lstStyle>
          <a:p>
            <a:pPr lvl="0">
              <a:defRPr sz="1800">
                <a:solidFill>
                  <a:srgbClr val="000000"/>
                </a:solidFill>
                <a:uFillTx/>
              </a:defRPr>
            </a:pPr>
            <a:r>
              <a:rPr sz="2000"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rPr>
              <a:t>Body Level One</a:t>
            </a:r>
          </a:p>
          <a:p>
            <a:pPr lvl="1">
              <a:defRPr sz="1800">
                <a:solidFill>
                  <a:srgbClr val="000000"/>
                </a:solidFill>
                <a:uFillTx/>
              </a:defRPr>
            </a:pPr>
            <a:r>
              <a:rPr sz="2000"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rPr>
              <a:t>Body Level Two</a:t>
            </a:r>
          </a:p>
          <a:p>
            <a:pPr lvl="2">
              <a:defRPr sz="1800">
                <a:solidFill>
                  <a:srgbClr val="000000"/>
                </a:solidFill>
                <a:uFillTx/>
              </a:defRPr>
            </a:pPr>
            <a:r>
              <a:rPr sz="2000"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rPr>
              <a:t>Body Level Three</a:t>
            </a:r>
          </a:p>
          <a:p>
            <a:pPr lvl="3">
              <a:defRPr sz="1800">
                <a:solidFill>
                  <a:srgbClr val="000000"/>
                </a:solidFill>
                <a:uFillTx/>
              </a:defRPr>
            </a:pPr>
            <a:r>
              <a:rPr sz="2000"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rPr>
              <a:t>Body Level Four</a:t>
            </a:r>
          </a:p>
          <a:p>
            <a:pPr lvl="4">
              <a:defRPr sz="1800">
                <a:solidFill>
                  <a:srgbClr val="000000"/>
                </a:solidFill>
                <a:uFillTx/>
              </a:defRPr>
            </a:pPr>
            <a:r>
              <a:rPr sz="2000"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rPr>
              <a:t>Body Level Five</a:t>
            </a:r>
          </a:p>
        </p:txBody>
      </p:sp>
      <p:sp>
        <p:nvSpPr>
          <p:cNvPr id="16" name="Shape 16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 - 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hape 18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1"/>
          </a:xfrm>
          <a:prstGeom prst="rect">
            <a:avLst/>
          </a:prstGeom>
        </p:spPr>
        <p:txBody>
          <a:bodyPr/>
          <a:lstStyle/>
          <a:p>
            <a:pPr lvl="0">
              <a:defRPr sz="1800">
                <a:uFillTx/>
              </a:defRPr>
            </a:pPr>
            <a:r>
              <a:rPr sz="4400">
                <a:uFill>
                  <a:solidFill/>
                </a:uFill>
              </a:rPr>
              <a:t>Title Text</a:t>
            </a:r>
          </a:p>
        </p:txBody>
      </p:sp>
      <p:sp>
        <p:nvSpPr>
          <p:cNvPr id="19" name="Shape 19"/>
          <p:cNvSpPr>
            <a:spLocks noGrp="1"/>
          </p:cNvSpPr>
          <p:nvPr>
            <p:ph type="body" idx="1"/>
          </p:nvPr>
        </p:nvSpPr>
        <p:spPr>
          <a:xfrm>
            <a:off x="457200" y="900112"/>
            <a:ext cx="4038600" cy="2545558"/>
          </a:xfrm>
          <a:prstGeom prst="rect">
            <a:avLst/>
          </a:prstGeom>
        </p:spPr>
        <p:txBody>
          <a:bodyPr/>
          <a:lstStyle>
            <a:lvl1pPr>
              <a:spcBef>
                <a:spcPts val="600"/>
              </a:spcBef>
              <a:defRPr sz="2800"/>
            </a:lvl1pPr>
            <a:lvl2pPr marL="790575" indent="-333375">
              <a:spcBef>
                <a:spcPts val="600"/>
              </a:spcBef>
              <a:defRPr sz="2800"/>
            </a:lvl2pPr>
            <a:lvl3pPr marL="1234439" indent="-320039">
              <a:spcBef>
                <a:spcPts val="600"/>
              </a:spcBef>
              <a:defRPr sz="2800"/>
            </a:lvl3pPr>
            <a:lvl4pPr marL="1727200" indent="-355600">
              <a:spcBef>
                <a:spcPts val="600"/>
              </a:spcBef>
              <a:defRPr sz="2800"/>
            </a:lvl4pPr>
            <a:lvl5pPr marL="2184400" indent="-355600">
              <a:spcBef>
                <a:spcPts val="600"/>
              </a:spcBef>
              <a:defRPr sz="2800"/>
            </a:lvl5pPr>
          </a:lstStyle>
          <a:p>
            <a:pPr lvl="0">
              <a:defRPr sz="1800">
                <a:uFillTx/>
              </a:defRPr>
            </a:pPr>
            <a:r>
              <a:rPr sz="2800">
                <a:uFill>
                  <a:solidFill/>
                </a:uFill>
              </a:rPr>
              <a:t>Body Level One</a:t>
            </a:r>
          </a:p>
          <a:p>
            <a:pPr lvl="1">
              <a:defRPr sz="1800">
                <a:uFillTx/>
              </a:defRPr>
            </a:pPr>
            <a:r>
              <a:rPr sz="2800">
                <a:uFill>
                  <a:solidFill/>
                </a:uFill>
              </a:rPr>
              <a:t>Body Level Two</a:t>
            </a:r>
          </a:p>
          <a:p>
            <a:pPr lvl="2">
              <a:defRPr sz="1800">
                <a:uFillTx/>
              </a:defRPr>
            </a:pPr>
            <a:r>
              <a:rPr sz="2800">
                <a:uFill>
                  <a:solidFill/>
                </a:uFill>
              </a:rPr>
              <a:t>Body Level Three</a:t>
            </a:r>
          </a:p>
          <a:p>
            <a:pPr lvl="3">
              <a:defRPr sz="1800">
                <a:uFillTx/>
              </a:defRPr>
            </a:pPr>
            <a:r>
              <a:rPr sz="2800">
                <a:uFill>
                  <a:solidFill/>
                </a:uFill>
              </a:rPr>
              <a:t>Body Level Four</a:t>
            </a:r>
          </a:p>
          <a:p>
            <a:pPr lvl="4">
              <a:defRPr sz="1800">
                <a:uFillTx/>
              </a:defRPr>
            </a:pPr>
            <a:r>
              <a:rPr sz="2800">
                <a:uFill>
                  <a:solidFill/>
                </a:uFill>
              </a:rPr>
              <a:t>Body Level Five</a:t>
            </a:r>
          </a:p>
        </p:txBody>
      </p:sp>
      <p:sp>
        <p:nvSpPr>
          <p:cNvPr id="20" name="Shape 20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 - 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Shape 22"/>
          <p:cNvSpPr>
            <a:spLocks noGrp="1"/>
          </p:cNvSpPr>
          <p:nvPr>
            <p:ph type="title"/>
          </p:nvPr>
        </p:nvSpPr>
        <p:spPr>
          <a:xfrm>
            <a:off x="457200" y="192608"/>
            <a:ext cx="8229600" cy="883992"/>
          </a:xfrm>
          <a:prstGeom prst="rect">
            <a:avLst/>
          </a:prstGeom>
        </p:spPr>
        <p:txBody>
          <a:bodyPr/>
          <a:lstStyle/>
          <a:p>
            <a:pPr lvl="0">
              <a:defRPr sz="1800">
                <a:uFillTx/>
              </a:defRPr>
            </a:pPr>
            <a:r>
              <a:rPr sz="4400">
                <a:uFill>
                  <a:solidFill/>
                </a:uFill>
              </a:rPr>
              <a:t>Title Text</a:t>
            </a:r>
          </a:p>
        </p:txBody>
      </p:sp>
      <p:sp>
        <p:nvSpPr>
          <p:cNvPr id="23" name="Shape 23"/>
          <p:cNvSpPr>
            <a:spLocks noGrp="1"/>
          </p:cNvSpPr>
          <p:nvPr>
            <p:ph type="body" idx="1"/>
          </p:nvPr>
        </p:nvSpPr>
        <p:spPr>
          <a:xfrm>
            <a:off x="457200" y="1076599"/>
            <a:ext cx="4040188" cy="554558"/>
          </a:xfrm>
          <a:prstGeom prst="rect">
            <a:avLst/>
          </a:prstGeom>
        </p:spPr>
        <p:txBody>
          <a:bodyPr anchor="b"/>
          <a:lstStyle>
            <a:lvl1pPr marL="0" indent="0">
              <a:spcBef>
                <a:spcPts val="500"/>
              </a:spcBef>
              <a:buSzTx/>
              <a:buFont typeface="Tahoma"/>
              <a:buNone/>
              <a:defRPr sz="2400" b="1"/>
            </a:lvl1pPr>
            <a:lvl2pPr marL="457200" indent="0">
              <a:spcBef>
                <a:spcPts val="500"/>
              </a:spcBef>
              <a:buFont typeface="Tahoma"/>
              <a:buChar char="-"/>
              <a:defRPr sz="2400" b="1"/>
            </a:lvl2pPr>
            <a:lvl3pPr marL="914400" indent="0">
              <a:spcBef>
                <a:spcPts val="500"/>
              </a:spcBef>
              <a:buFont typeface="Tahoma"/>
              <a:buChar char="-"/>
              <a:defRPr sz="2400" b="1"/>
            </a:lvl3pPr>
            <a:lvl4pPr marL="1371600" indent="0">
              <a:spcBef>
                <a:spcPts val="500"/>
              </a:spcBef>
              <a:buFont typeface="Tahoma"/>
              <a:buChar char="-"/>
              <a:defRPr sz="2400" b="1"/>
            </a:lvl4pPr>
            <a:lvl5pPr marL="1828800" indent="0">
              <a:spcBef>
                <a:spcPts val="500"/>
              </a:spcBef>
              <a:buFont typeface="Tahoma"/>
              <a:buChar char="-"/>
              <a:defRPr sz="2400" b="1"/>
            </a:lvl5pPr>
          </a:lstStyle>
          <a:p>
            <a:pPr lvl="0">
              <a:defRPr sz="1800" b="0">
                <a:uFillTx/>
              </a:defRPr>
            </a:pPr>
            <a:r>
              <a:rPr sz="2400" b="1">
                <a:uFill>
                  <a:solidFill/>
                </a:uFill>
              </a:rPr>
              <a:t>Body Level One</a:t>
            </a:r>
          </a:p>
          <a:p>
            <a:pPr lvl="1">
              <a:defRPr sz="1800" b="0">
                <a:uFillTx/>
              </a:defRPr>
            </a:pPr>
            <a:r>
              <a:rPr sz="2400" b="1">
                <a:uFill>
                  <a:solidFill/>
                </a:uFill>
              </a:rPr>
              <a:t>Body Level Two</a:t>
            </a:r>
          </a:p>
          <a:p>
            <a:pPr lvl="2">
              <a:defRPr sz="1800" b="0">
                <a:uFillTx/>
              </a:defRPr>
            </a:pPr>
            <a:r>
              <a:rPr sz="2400" b="1">
                <a:uFill>
                  <a:solidFill/>
                </a:uFill>
              </a:rPr>
              <a:t>Body Level Three</a:t>
            </a:r>
          </a:p>
          <a:p>
            <a:pPr lvl="3">
              <a:defRPr sz="1800" b="0">
                <a:uFillTx/>
              </a:defRPr>
            </a:pPr>
            <a:r>
              <a:rPr sz="2400" b="1">
                <a:uFill>
                  <a:solidFill/>
                </a:uFill>
              </a:rPr>
              <a:t>Body Level Four</a:t>
            </a:r>
          </a:p>
          <a:p>
            <a:pPr lvl="4">
              <a:defRPr sz="1800" b="0">
                <a:uFillTx/>
              </a:defRPr>
            </a:pPr>
            <a:r>
              <a:rPr sz="2400" b="1">
                <a:uFill>
                  <a:solidFill/>
                </a:uFill>
              </a:rPr>
              <a:t>Body Level Five</a:t>
            </a:r>
          </a:p>
        </p:txBody>
      </p:sp>
      <p:sp>
        <p:nvSpPr>
          <p:cNvPr id="24" name="Shape 24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 - 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hape 26"/>
          <p:cNvSpPr>
            <a:spLocks noGrp="1"/>
          </p:cNvSpPr>
          <p:nvPr>
            <p:ph type="title"/>
          </p:nvPr>
        </p:nvSpPr>
        <p:spPr>
          <a:xfrm>
            <a:off x="457200" y="69057"/>
            <a:ext cx="8229600" cy="1131093"/>
          </a:xfrm>
          <a:prstGeom prst="rect">
            <a:avLst/>
          </a:prstGeom>
        </p:spPr>
        <p:txBody>
          <a:bodyPr/>
          <a:lstStyle/>
          <a:p>
            <a:pPr lvl="0">
              <a:defRPr sz="1800">
                <a:uFillTx/>
              </a:defRPr>
            </a:pPr>
            <a:r>
              <a:rPr sz="4400">
                <a:uFill>
                  <a:solidFill/>
                </a:uFill>
              </a:rPr>
              <a:t>Title Text</a:t>
            </a:r>
          </a:p>
        </p:txBody>
      </p:sp>
      <p:sp>
        <p:nvSpPr>
          <p:cNvPr id="27" name="Shape 27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 -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Shape 29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 - 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Shape 31"/>
          <p:cNvSpPr>
            <a:spLocks noGrp="1"/>
          </p:cNvSpPr>
          <p:nvPr>
            <p:ph type="title"/>
          </p:nvPr>
        </p:nvSpPr>
        <p:spPr>
          <a:xfrm>
            <a:off x="457201" y="0"/>
            <a:ext cx="3008314" cy="1076325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pPr lvl="0">
              <a:defRPr sz="1800" b="0">
                <a:uFillTx/>
              </a:defRPr>
            </a:pPr>
            <a:r>
              <a:rPr sz="2000" b="1">
                <a:uFill>
                  <a:solidFill/>
                </a:uFill>
              </a:rPr>
              <a:t>Title Text</a:t>
            </a:r>
          </a:p>
        </p:txBody>
      </p:sp>
      <p:sp>
        <p:nvSpPr>
          <p:cNvPr id="32" name="Shape 32"/>
          <p:cNvSpPr>
            <a:spLocks noGrp="1"/>
          </p:cNvSpPr>
          <p:nvPr>
            <p:ph type="body" idx="1"/>
          </p:nvPr>
        </p:nvSpPr>
        <p:spPr>
          <a:xfrm>
            <a:off x="3575050" y="204788"/>
            <a:ext cx="5111750" cy="4938713"/>
          </a:xfrm>
          <a:prstGeom prst="rect">
            <a:avLst/>
          </a:prstGeom>
        </p:spPr>
        <p:txBody>
          <a:bodyPr/>
          <a:lstStyle/>
          <a:p>
            <a:pPr lvl="0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One</a:t>
            </a:r>
          </a:p>
          <a:p>
            <a:pPr lvl="1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Two</a:t>
            </a:r>
          </a:p>
          <a:p>
            <a:pPr lvl="2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Three</a:t>
            </a:r>
          </a:p>
          <a:p>
            <a:pPr lvl="3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Four</a:t>
            </a:r>
          </a:p>
          <a:p>
            <a:pPr lvl="4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Five</a:t>
            </a:r>
          </a:p>
        </p:txBody>
      </p:sp>
      <p:sp>
        <p:nvSpPr>
          <p:cNvPr id="33" name="Shape 33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 -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Shape 35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1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pPr lvl="0">
              <a:defRPr sz="1800" b="0">
                <a:uFillTx/>
              </a:defRPr>
            </a:pPr>
            <a:r>
              <a:rPr sz="2000" b="1">
                <a:uFill>
                  <a:solidFill/>
                </a:uFill>
              </a:rPr>
              <a:t>Title Text</a:t>
            </a:r>
          </a:p>
        </p:txBody>
      </p:sp>
      <p:sp>
        <p:nvSpPr>
          <p:cNvPr id="36" name="Shape 36"/>
          <p:cNvSpPr>
            <a:spLocks noGrp="1"/>
          </p:cNvSpPr>
          <p:nvPr>
            <p:ph type="body" idx="1"/>
          </p:nvPr>
        </p:nvSpPr>
        <p:spPr>
          <a:xfrm>
            <a:off x="1792288" y="4025503"/>
            <a:ext cx="5486401" cy="603648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300"/>
              </a:spcBef>
              <a:buSzTx/>
              <a:buFont typeface="Tahoma"/>
              <a:buNone/>
              <a:defRPr sz="1400"/>
            </a:lvl1pPr>
            <a:lvl2pPr marL="457200" indent="0">
              <a:spcBef>
                <a:spcPts val="300"/>
              </a:spcBef>
              <a:buFont typeface="Tahoma"/>
              <a:buChar char="-"/>
              <a:defRPr sz="1400"/>
            </a:lvl2pPr>
            <a:lvl3pPr marL="914400" indent="0">
              <a:spcBef>
                <a:spcPts val="300"/>
              </a:spcBef>
              <a:buFont typeface="Tahoma"/>
              <a:buChar char="-"/>
              <a:defRPr sz="1400"/>
            </a:lvl3pPr>
            <a:lvl4pPr marL="1371600" indent="0">
              <a:spcBef>
                <a:spcPts val="300"/>
              </a:spcBef>
              <a:buFont typeface="Tahoma"/>
              <a:buChar char="-"/>
              <a:defRPr sz="1400"/>
            </a:lvl4pPr>
            <a:lvl5pPr marL="1828800" indent="0">
              <a:spcBef>
                <a:spcPts val="300"/>
              </a:spcBef>
              <a:buFont typeface="Tahoma"/>
              <a:buChar char="-"/>
              <a:defRPr sz="1400"/>
            </a:lvl5pPr>
          </a:lstStyle>
          <a:p>
            <a:pPr lvl="0">
              <a:defRPr sz="1800">
                <a:uFillTx/>
              </a:defRPr>
            </a:pPr>
            <a:r>
              <a:rPr sz="1400">
                <a:uFill>
                  <a:solidFill/>
                </a:uFill>
              </a:rPr>
              <a:t>Body Level One</a:t>
            </a:r>
          </a:p>
          <a:p>
            <a:pPr lvl="1">
              <a:defRPr sz="1800">
                <a:uFillTx/>
              </a:defRPr>
            </a:pPr>
            <a:r>
              <a:rPr sz="1400">
                <a:uFill>
                  <a:solidFill/>
                </a:uFill>
              </a:rPr>
              <a:t>Body Level Two</a:t>
            </a:r>
          </a:p>
          <a:p>
            <a:pPr lvl="2">
              <a:defRPr sz="1800">
                <a:uFillTx/>
              </a:defRPr>
            </a:pPr>
            <a:r>
              <a:rPr sz="1400">
                <a:uFill>
                  <a:solidFill/>
                </a:uFill>
              </a:rPr>
              <a:t>Body Level Three</a:t>
            </a:r>
          </a:p>
          <a:p>
            <a:pPr lvl="3">
              <a:defRPr sz="1800">
                <a:uFillTx/>
              </a:defRPr>
            </a:pPr>
            <a:r>
              <a:rPr sz="1400">
                <a:uFill>
                  <a:solidFill/>
                </a:uFill>
              </a:rPr>
              <a:t>Body Level Four</a:t>
            </a:r>
          </a:p>
          <a:p>
            <a:pPr lvl="4">
              <a:defRPr sz="1800">
                <a:uFillTx/>
              </a:defRPr>
            </a:pPr>
            <a:r>
              <a:rPr sz="1400">
                <a:uFill>
                  <a:solidFill/>
                </a:uFill>
              </a:rPr>
              <a:t>Body Level Five</a:t>
            </a:r>
          </a:p>
        </p:txBody>
      </p:sp>
      <p:sp>
        <p:nvSpPr>
          <p:cNvPr id="37" name="Shape 37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>
            <a:spLocks noGrp="1"/>
          </p:cNvSpPr>
          <p:nvPr>
            <p:ph type="title"/>
          </p:nvPr>
        </p:nvSpPr>
        <p:spPr>
          <a:xfrm>
            <a:off x="457200" y="69057"/>
            <a:ext cx="8229600" cy="113109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9" rIns="45719" anchor="ctr">
            <a:normAutofit/>
          </a:bodyPr>
          <a:lstStyle/>
          <a:p>
            <a:pPr lvl="0">
              <a:defRPr sz="1800">
                <a:uFillTx/>
              </a:defRPr>
            </a:pPr>
            <a:r>
              <a:rPr sz="4400">
                <a:uFill>
                  <a:solidFill/>
                </a:uFill>
              </a:rPr>
              <a:t>Title Text</a:t>
            </a:r>
          </a:p>
        </p:txBody>
      </p:sp>
      <p:sp>
        <p:nvSpPr>
          <p:cNvPr id="3" name="Shape 3"/>
          <p:cNvSpPr>
            <a:spLocks noGrp="1"/>
          </p:cNvSpPr>
          <p:nvPr>
            <p:ph type="body" idx="1"/>
          </p:nvPr>
        </p:nvSpPr>
        <p:spPr>
          <a:xfrm>
            <a:off x="457200" y="1200150"/>
            <a:ext cx="8229600" cy="394335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9" rIns="45719">
            <a:normAutofit/>
          </a:bodyPr>
          <a:lstStyle/>
          <a:p>
            <a:pPr lvl="0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One</a:t>
            </a:r>
          </a:p>
          <a:p>
            <a:pPr lvl="1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Two</a:t>
            </a:r>
          </a:p>
          <a:p>
            <a:pPr lvl="2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Three</a:t>
            </a:r>
          </a:p>
          <a:p>
            <a:pPr lvl="3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Four</a:t>
            </a:r>
          </a:p>
          <a:p>
            <a:pPr lvl="4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Five</a:t>
            </a:r>
          </a:p>
        </p:txBody>
      </p:sp>
      <p:sp>
        <p:nvSpPr>
          <p:cNvPr id="4" name="Shape 4"/>
          <p:cNvSpPr>
            <a:spLocks noGrp="1"/>
          </p:cNvSpPr>
          <p:nvPr>
            <p:ph type="sldNum" sz="quarter" idx="2"/>
          </p:nvPr>
        </p:nvSpPr>
        <p:spPr>
          <a:xfrm>
            <a:off x="6553200" y="4784804"/>
            <a:ext cx="2133600" cy="238761"/>
          </a:xfrm>
          <a:prstGeom prst="rect">
            <a:avLst/>
          </a:prstGeom>
          <a:ln w="12700">
            <a:miter lim="400000"/>
          </a:ln>
        </p:spPr>
        <p:txBody>
          <a:bodyPr lIns="45719" rIns="45719" anchor="ctr">
            <a:spAutoFit/>
          </a:bodyPr>
          <a:lstStyle>
            <a:lvl1pPr algn="r">
              <a:defRPr sz="1200"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  <a:latin typeface="+mn-lt"/>
                <a:ea typeface="+mn-ea"/>
                <a:cs typeface="+mn-cs"/>
                <a:sym typeface="Myriad Pro"/>
              </a:defRPr>
            </a:lvl1pPr>
          </a:lstStyle>
          <a:p>
            <a:pPr lvl="0"/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med"/>
  <p:txStyles>
    <p:titleStyle>
      <a:lvl1pPr algn="ctr" defTabSz="457200">
        <a:buFont typeface="Tahoma"/>
        <a:defRPr sz="4400">
          <a:uFill>
            <a:solidFill/>
          </a:uFill>
          <a:latin typeface="+mn-lt"/>
          <a:ea typeface="+mn-ea"/>
          <a:cs typeface="+mn-cs"/>
          <a:sym typeface="Myriad Pro"/>
        </a:defRPr>
      </a:lvl1pPr>
      <a:lvl2pPr algn="ctr" defTabSz="457200">
        <a:buSzPct val="100000"/>
        <a:buFont typeface="Tahoma"/>
        <a:buChar char="-"/>
        <a:defRPr sz="4400">
          <a:uFill>
            <a:solidFill/>
          </a:uFill>
          <a:latin typeface="+mn-lt"/>
          <a:ea typeface="+mn-ea"/>
          <a:cs typeface="+mn-cs"/>
          <a:sym typeface="Myriad Pro"/>
        </a:defRPr>
      </a:lvl2pPr>
      <a:lvl3pPr algn="ctr" defTabSz="457200">
        <a:buSzPct val="100000"/>
        <a:buFont typeface="Tahoma"/>
        <a:buChar char="-"/>
        <a:defRPr sz="4400">
          <a:uFill>
            <a:solidFill/>
          </a:uFill>
          <a:latin typeface="+mn-lt"/>
          <a:ea typeface="+mn-ea"/>
          <a:cs typeface="+mn-cs"/>
          <a:sym typeface="Myriad Pro"/>
        </a:defRPr>
      </a:lvl3pPr>
      <a:lvl4pPr algn="ctr" defTabSz="457200">
        <a:buSzPct val="100000"/>
        <a:buFont typeface="Tahoma"/>
        <a:buChar char="-"/>
        <a:defRPr sz="4400">
          <a:uFill>
            <a:solidFill/>
          </a:uFill>
          <a:latin typeface="+mn-lt"/>
          <a:ea typeface="+mn-ea"/>
          <a:cs typeface="+mn-cs"/>
          <a:sym typeface="Myriad Pro"/>
        </a:defRPr>
      </a:lvl4pPr>
      <a:lvl5pPr algn="ctr" defTabSz="457200">
        <a:buSzPct val="100000"/>
        <a:buFont typeface="Tahoma"/>
        <a:buChar char="-"/>
        <a:defRPr sz="4400">
          <a:uFill>
            <a:solidFill/>
          </a:uFill>
          <a:latin typeface="+mn-lt"/>
          <a:ea typeface="+mn-ea"/>
          <a:cs typeface="+mn-cs"/>
          <a:sym typeface="Myriad Pro"/>
        </a:defRPr>
      </a:lvl5pPr>
      <a:lvl6pPr algn="ctr" defTabSz="457200">
        <a:buSzPct val="100000"/>
        <a:buFont typeface="Tahoma"/>
        <a:buChar char="-"/>
        <a:defRPr sz="4400">
          <a:uFill>
            <a:solidFill/>
          </a:uFill>
          <a:latin typeface="+mn-lt"/>
          <a:ea typeface="+mn-ea"/>
          <a:cs typeface="+mn-cs"/>
          <a:sym typeface="Myriad Pro"/>
        </a:defRPr>
      </a:lvl6pPr>
      <a:lvl7pPr algn="ctr" defTabSz="457200">
        <a:buSzPct val="100000"/>
        <a:buFont typeface="Tahoma"/>
        <a:buChar char="-"/>
        <a:defRPr sz="4400">
          <a:uFill>
            <a:solidFill/>
          </a:uFill>
          <a:latin typeface="+mn-lt"/>
          <a:ea typeface="+mn-ea"/>
          <a:cs typeface="+mn-cs"/>
          <a:sym typeface="Myriad Pro"/>
        </a:defRPr>
      </a:lvl7pPr>
      <a:lvl8pPr algn="ctr" defTabSz="457200">
        <a:buSzPct val="100000"/>
        <a:buFont typeface="Tahoma"/>
        <a:buChar char="-"/>
        <a:defRPr sz="4400">
          <a:uFill>
            <a:solidFill/>
          </a:uFill>
          <a:latin typeface="+mn-lt"/>
          <a:ea typeface="+mn-ea"/>
          <a:cs typeface="+mn-cs"/>
          <a:sym typeface="Myriad Pro"/>
        </a:defRPr>
      </a:lvl8pPr>
      <a:lvl9pPr algn="ctr" defTabSz="457200">
        <a:buSzPct val="100000"/>
        <a:buFont typeface="Tahoma"/>
        <a:buChar char="-"/>
        <a:defRPr sz="4400">
          <a:uFill>
            <a:solidFill/>
          </a:uFill>
          <a:latin typeface="+mn-lt"/>
          <a:ea typeface="+mn-ea"/>
          <a:cs typeface="+mn-cs"/>
          <a:sym typeface="Myriad Pro"/>
        </a:defRPr>
      </a:lvl9pPr>
    </p:titleStyle>
    <p:bodyStyle>
      <a:lvl1pPr marL="342900" indent="-342900" defTabSz="457200">
        <a:spcBef>
          <a:spcPts val="700"/>
        </a:spcBef>
        <a:buSzPct val="100000"/>
        <a:buFont typeface="Arial"/>
        <a:buChar char="•"/>
        <a:defRPr sz="3200">
          <a:uFill>
            <a:solidFill/>
          </a:uFill>
          <a:latin typeface="+mn-lt"/>
          <a:ea typeface="+mn-ea"/>
          <a:cs typeface="+mn-cs"/>
          <a:sym typeface="Myriad Pro"/>
        </a:defRPr>
      </a:lvl1pPr>
      <a:lvl2pPr marL="783771" indent="-326571" defTabSz="457200">
        <a:spcBef>
          <a:spcPts val="700"/>
        </a:spcBef>
        <a:buSzPct val="100000"/>
        <a:buFont typeface="Arial"/>
        <a:buChar char="–"/>
        <a:defRPr sz="3200">
          <a:uFill>
            <a:solidFill/>
          </a:uFill>
          <a:latin typeface="+mn-lt"/>
          <a:ea typeface="+mn-ea"/>
          <a:cs typeface="+mn-cs"/>
          <a:sym typeface="Myriad Pro"/>
        </a:defRPr>
      </a:lvl2pPr>
      <a:lvl3pPr marL="1219200" indent="-304800" defTabSz="457200">
        <a:spcBef>
          <a:spcPts val="700"/>
        </a:spcBef>
        <a:buSzPct val="100000"/>
        <a:buFont typeface="Arial"/>
        <a:buChar char="•"/>
        <a:defRPr sz="3200">
          <a:uFill>
            <a:solidFill/>
          </a:uFill>
          <a:latin typeface="+mn-lt"/>
          <a:ea typeface="+mn-ea"/>
          <a:cs typeface="+mn-cs"/>
          <a:sym typeface="Myriad Pro"/>
        </a:defRPr>
      </a:lvl3pPr>
      <a:lvl4pPr marL="1737360" indent="-365760" defTabSz="457200">
        <a:spcBef>
          <a:spcPts val="700"/>
        </a:spcBef>
        <a:buSzPct val="100000"/>
        <a:buFont typeface="Arial"/>
        <a:buChar char="–"/>
        <a:defRPr sz="3200">
          <a:uFill>
            <a:solidFill/>
          </a:uFill>
          <a:latin typeface="+mn-lt"/>
          <a:ea typeface="+mn-ea"/>
          <a:cs typeface="+mn-cs"/>
          <a:sym typeface="Myriad Pro"/>
        </a:defRPr>
      </a:lvl4pPr>
      <a:lvl5pPr marL="2194560" indent="-365760" defTabSz="457200">
        <a:spcBef>
          <a:spcPts val="700"/>
        </a:spcBef>
        <a:buSzPct val="100000"/>
        <a:buFont typeface="Arial"/>
        <a:buChar char="»"/>
        <a:defRPr sz="3200">
          <a:uFill>
            <a:solidFill/>
          </a:uFill>
          <a:latin typeface="+mn-lt"/>
          <a:ea typeface="+mn-ea"/>
          <a:cs typeface="+mn-cs"/>
          <a:sym typeface="Myriad Pro"/>
        </a:defRPr>
      </a:lvl5pPr>
      <a:lvl6pPr marL="2651760" indent="-365760" defTabSz="457200">
        <a:spcBef>
          <a:spcPts val="700"/>
        </a:spcBef>
        <a:buSzPct val="100000"/>
        <a:buFont typeface="Arial"/>
        <a:buChar char="•"/>
        <a:defRPr sz="3200">
          <a:uFill>
            <a:solidFill/>
          </a:uFill>
          <a:latin typeface="+mn-lt"/>
          <a:ea typeface="+mn-ea"/>
          <a:cs typeface="+mn-cs"/>
          <a:sym typeface="Myriad Pro"/>
        </a:defRPr>
      </a:lvl6pPr>
      <a:lvl7pPr marL="3108960" indent="-365760" defTabSz="457200">
        <a:spcBef>
          <a:spcPts val="700"/>
        </a:spcBef>
        <a:buSzPct val="100000"/>
        <a:buFont typeface="Arial"/>
        <a:buChar char="•"/>
        <a:defRPr sz="3200">
          <a:uFill>
            <a:solidFill/>
          </a:uFill>
          <a:latin typeface="+mn-lt"/>
          <a:ea typeface="+mn-ea"/>
          <a:cs typeface="+mn-cs"/>
          <a:sym typeface="Myriad Pro"/>
        </a:defRPr>
      </a:lvl7pPr>
      <a:lvl8pPr marL="3566159" indent="-365759" defTabSz="457200">
        <a:spcBef>
          <a:spcPts val="700"/>
        </a:spcBef>
        <a:buSzPct val="100000"/>
        <a:buFont typeface="Arial"/>
        <a:buChar char="•"/>
        <a:defRPr sz="3200">
          <a:uFill>
            <a:solidFill/>
          </a:uFill>
          <a:latin typeface="+mn-lt"/>
          <a:ea typeface="+mn-ea"/>
          <a:cs typeface="+mn-cs"/>
          <a:sym typeface="Myriad Pro"/>
        </a:defRPr>
      </a:lvl8pPr>
      <a:lvl9pPr marL="4023359" indent="-365759" defTabSz="457200">
        <a:spcBef>
          <a:spcPts val="700"/>
        </a:spcBef>
        <a:buSzPct val="100000"/>
        <a:buFont typeface="Arial"/>
        <a:buChar char="•"/>
        <a:defRPr sz="3200">
          <a:uFill>
            <a:solidFill/>
          </a:uFill>
          <a:latin typeface="+mn-lt"/>
          <a:ea typeface="+mn-ea"/>
          <a:cs typeface="+mn-cs"/>
          <a:sym typeface="Myriad Pro"/>
        </a:defRPr>
      </a:lvl9pPr>
    </p:bodyStyle>
    <p:otherStyle>
      <a:lvl1pPr algn="r" defTabSz="457200">
        <a:buFont typeface="Tahoma"/>
        <a:defRPr sz="1200">
          <a:solidFill>
            <a:schemeClr val="tx1"/>
          </a:solidFill>
          <a:uFill>
            <a:solidFill>
              <a:srgbClr val="888888"/>
            </a:solidFill>
          </a:uFill>
          <a:latin typeface="+mn-lt"/>
          <a:ea typeface="+mn-ea"/>
          <a:cs typeface="+mn-cs"/>
          <a:sym typeface="Myriad Pro"/>
        </a:defRPr>
      </a:lvl1pPr>
      <a:lvl2pPr marL="457200" algn="r" defTabSz="457200">
        <a:buSzPct val="100000"/>
        <a:buFont typeface="Tahoma"/>
        <a:buChar char="-"/>
        <a:defRPr sz="1200">
          <a:solidFill>
            <a:schemeClr val="tx1"/>
          </a:solidFill>
          <a:uFill>
            <a:solidFill>
              <a:srgbClr val="888888"/>
            </a:solidFill>
          </a:uFill>
          <a:latin typeface="+mn-lt"/>
          <a:ea typeface="+mn-ea"/>
          <a:cs typeface="+mn-cs"/>
          <a:sym typeface="Myriad Pro"/>
        </a:defRPr>
      </a:lvl2pPr>
      <a:lvl3pPr marL="914400" algn="r" defTabSz="457200">
        <a:buSzPct val="100000"/>
        <a:buFont typeface="Tahoma"/>
        <a:buChar char="-"/>
        <a:defRPr sz="1200">
          <a:solidFill>
            <a:schemeClr val="tx1"/>
          </a:solidFill>
          <a:uFill>
            <a:solidFill>
              <a:srgbClr val="888888"/>
            </a:solidFill>
          </a:uFill>
          <a:latin typeface="+mn-lt"/>
          <a:ea typeface="+mn-ea"/>
          <a:cs typeface="+mn-cs"/>
          <a:sym typeface="Myriad Pro"/>
        </a:defRPr>
      </a:lvl3pPr>
      <a:lvl4pPr marL="1371600" algn="r" defTabSz="457200">
        <a:buSzPct val="100000"/>
        <a:buFont typeface="Tahoma"/>
        <a:buChar char="-"/>
        <a:defRPr sz="1200">
          <a:solidFill>
            <a:schemeClr val="tx1"/>
          </a:solidFill>
          <a:uFill>
            <a:solidFill>
              <a:srgbClr val="888888"/>
            </a:solidFill>
          </a:uFill>
          <a:latin typeface="+mn-lt"/>
          <a:ea typeface="+mn-ea"/>
          <a:cs typeface="+mn-cs"/>
          <a:sym typeface="Myriad Pro"/>
        </a:defRPr>
      </a:lvl4pPr>
      <a:lvl5pPr marL="1828800" algn="r" defTabSz="457200">
        <a:buSzPct val="100000"/>
        <a:buFont typeface="Tahoma"/>
        <a:buChar char="-"/>
        <a:defRPr sz="1200">
          <a:solidFill>
            <a:schemeClr val="tx1"/>
          </a:solidFill>
          <a:uFill>
            <a:solidFill>
              <a:srgbClr val="888888"/>
            </a:solidFill>
          </a:uFill>
          <a:latin typeface="+mn-lt"/>
          <a:ea typeface="+mn-ea"/>
          <a:cs typeface="+mn-cs"/>
          <a:sym typeface="Myriad Pro"/>
        </a:defRPr>
      </a:lvl5pPr>
      <a:lvl6pPr marL="2286000" algn="r" defTabSz="457200">
        <a:buSzPct val="100000"/>
        <a:buFont typeface="Tahoma"/>
        <a:buChar char="-"/>
        <a:defRPr sz="1200">
          <a:solidFill>
            <a:schemeClr val="tx1"/>
          </a:solidFill>
          <a:uFill>
            <a:solidFill>
              <a:srgbClr val="888888"/>
            </a:solidFill>
          </a:uFill>
          <a:latin typeface="+mn-lt"/>
          <a:ea typeface="+mn-ea"/>
          <a:cs typeface="+mn-cs"/>
          <a:sym typeface="Myriad Pro"/>
        </a:defRPr>
      </a:lvl6pPr>
      <a:lvl7pPr marL="2743200" algn="r" defTabSz="457200">
        <a:buSzPct val="100000"/>
        <a:buFont typeface="Tahoma"/>
        <a:buChar char="-"/>
        <a:defRPr sz="1200">
          <a:solidFill>
            <a:schemeClr val="tx1"/>
          </a:solidFill>
          <a:uFill>
            <a:solidFill>
              <a:srgbClr val="888888"/>
            </a:solidFill>
          </a:uFill>
          <a:latin typeface="+mn-lt"/>
          <a:ea typeface="+mn-ea"/>
          <a:cs typeface="+mn-cs"/>
          <a:sym typeface="Myriad Pro"/>
        </a:defRPr>
      </a:lvl7pPr>
      <a:lvl8pPr marL="3200400" algn="r" defTabSz="457200">
        <a:buSzPct val="100000"/>
        <a:buFont typeface="Tahoma"/>
        <a:buChar char="-"/>
        <a:defRPr sz="1200">
          <a:solidFill>
            <a:schemeClr val="tx1"/>
          </a:solidFill>
          <a:uFill>
            <a:solidFill>
              <a:srgbClr val="888888"/>
            </a:solidFill>
          </a:uFill>
          <a:latin typeface="+mn-lt"/>
          <a:ea typeface="+mn-ea"/>
          <a:cs typeface="+mn-cs"/>
          <a:sym typeface="Myriad Pro"/>
        </a:defRPr>
      </a:lvl8pPr>
      <a:lvl9pPr marL="3657600" algn="r" defTabSz="457200">
        <a:buSzPct val="100000"/>
        <a:buFont typeface="Tahoma"/>
        <a:buChar char="-"/>
        <a:defRPr sz="1200">
          <a:solidFill>
            <a:schemeClr val="tx1"/>
          </a:solidFill>
          <a:uFill>
            <a:solidFill>
              <a:srgbClr val="888888"/>
            </a:solidFill>
          </a:uFill>
          <a:latin typeface="+mn-lt"/>
          <a:ea typeface="+mn-ea"/>
          <a:cs typeface="+mn-cs"/>
          <a:sym typeface="Myriad Pro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6" Type="http://schemas.openxmlformats.org/officeDocument/2006/relationships/image" Target="../media/image3.gif"/><Relationship Id="rId5" Type="http://schemas.openxmlformats.org/officeDocument/2006/relationships/image" Target="../media/image2.gif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gi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" name="abc-plumber-main-audio.wav"/>
          <p:cNvPicPr/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>
            <a:extLst/>
          </a:blip>
          <a:stretch>
            <a:fillRect/>
          </a:stretch>
        </p:blipFill>
        <p:spPr>
          <a:xfrm>
            <a:off x="0" y="0"/>
            <a:ext cx="1651000" cy="838200"/>
          </a:xfrm>
          <a:prstGeom prst="rect">
            <a:avLst/>
          </a:prstGeom>
        </p:spPr>
      </p:pic>
      <p:pic>
        <p:nvPicPr>
          <p:cNvPr id="1026" name="Picture 2" descr="D:\work\Matt-Bush\Plumber\Plumber\images\Backgrounds\background leaks\background_kitchen_leak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00608" y="0"/>
            <a:ext cx="10203016" cy="52360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2" name="Shape 52"/>
          <p:cNvSpPr/>
          <p:nvPr/>
        </p:nvSpPr>
        <p:spPr>
          <a:xfrm>
            <a:off x="4006220" y="247774"/>
            <a:ext cx="4533710" cy="1255671"/>
          </a:xfrm>
          <a:prstGeom prst="roundRect">
            <a:avLst>
              <a:gd name="adj" fmla="val 15171"/>
            </a:avLst>
          </a:prstGeom>
          <a:solidFill/>
          <a:ln w="76200">
            <a:solidFill>
              <a:srgbClr val="FFFFFF"/>
            </a:solidFill>
            <a:round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ctr"/>
          <a:lstStyle>
            <a:lvl1pPr>
              <a:defRPr sz="330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</a:defRPr>
            </a:lvl1pPr>
          </a:lstStyle>
          <a:p>
            <a:pPr lvl="0">
              <a:defRPr sz="1800">
                <a:solidFill>
                  <a:srgbClr val="000000"/>
                </a:solidFill>
                <a:uFillTx/>
              </a:defRPr>
            </a:pPr>
            <a:r>
              <a:rPr sz="330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</a:rPr>
              <a:t>Not Going So Well…</a:t>
            </a:r>
          </a:p>
        </p:txBody>
      </p:sp>
      <p:pic>
        <p:nvPicPr>
          <p:cNvPr id="1027" name="Picture 3" descr="D:\work\Matt-Bush\Amazing Business Commercials\Amazing Business Commercials\Brown Hair Main Upset\brown_hair_man_upset.gif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716348"/>
            <a:ext cx="2237954" cy="5143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3" name="Shape 53"/>
          <p:cNvSpPr/>
          <p:nvPr/>
        </p:nvSpPr>
        <p:spPr>
          <a:xfrm>
            <a:off x="1450180" y="1763699"/>
            <a:ext cx="6243640" cy="1255670"/>
          </a:xfrm>
          <a:prstGeom prst="roundRect">
            <a:avLst>
              <a:gd name="adj" fmla="val 15171"/>
            </a:avLst>
          </a:prstGeom>
          <a:solidFill>
            <a:srgbClr val="FFFFFF"/>
          </a:solidFill>
          <a:ln w="76200">
            <a:solidFill/>
            <a:round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ctr"/>
          <a:lstStyle>
            <a:lvl1pPr>
              <a:defRPr sz="3300">
                <a:uFill>
                  <a:solidFill>
                    <a:srgbClr val="FFFFFF"/>
                  </a:solidFill>
                </a:uFill>
              </a:defRPr>
            </a:lvl1pPr>
          </a:lstStyle>
          <a:p>
            <a:pPr lvl="0">
              <a:defRPr sz="1800">
                <a:uFillTx/>
              </a:defRPr>
            </a:pPr>
            <a:r>
              <a:rPr sz="3300">
                <a:uFill>
                  <a:solidFill>
                    <a:srgbClr val="FFFFFF"/>
                  </a:solidFill>
                </a:uFill>
              </a:rPr>
              <a:t>Experiencing A Plumbing Issue?</a:t>
            </a:r>
          </a:p>
        </p:txBody>
      </p:sp>
    </p:spTree>
  </p:cSld>
  <p:clrMapOvr>
    <a:masterClrMapping/>
  </p:clrMapOvr>
  <p:transition spd="med" advClick="0" advTm="1000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" presetClass="entr" presetSubtype="8" fill="hold" grpId="4" nodeType="afterEffect">
                                  <p:stCondLst>
                                    <p:cond delay="7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9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00"/>
                            </p:stCondLst>
                            <p:childTnLst>
                              <p:par>
                                <p:cTn id="13" presetID="2" presetClass="exit" presetSubtype="2" fill="hold" grpId="5" nodeType="afterEffect">
                                  <p:stCondLst>
                                    <p:cond delay="8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500"/>
                            </p:stCondLst>
                            <p:childTnLst>
                              <p:par>
                                <p:cTn id="18" presetID="2" presetClass="entr" presetSubtype="2" fill="hold" grpId="6" nodeType="afterEffect">
                                  <p:stCondLst>
                                    <p:cond delay="15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9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99" showWhenStopped="0">
                <p:cTn id="22" fill="hold" display="0">
                  <p:stCondLst>
                    <p:cond delay="indefinite"/>
                  </p:stCondLst>
                </p:cTn>
                <p:tgtEl>
                  <p:spTgt spid="48"/>
                </p:tgtEl>
              </p:cMediaNode>
            </p:audio>
          </p:childTnLst>
        </p:cTn>
      </p:par>
    </p:tnLst>
    <p:bldLst>
      <p:bldP spid="52" grpId="6" animBg="1" advAuto="0"/>
      <p:bldP spid="53" grpId="4" animBg="1" advAuto="0"/>
      <p:bldP spid="53" grpId="5" animBg="1" advAuto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Shape 56"/>
          <p:cNvSpPr/>
          <p:nvPr/>
        </p:nvSpPr>
        <p:spPr>
          <a:xfrm>
            <a:off x="2964617" y="462357"/>
            <a:ext cx="5741442" cy="1255671"/>
          </a:xfrm>
          <a:prstGeom prst="roundRect">
            <a:avLst>
              <a:gd name="adj" fmla="val 15171"/>
            </a:avLst>
          </a:prstGeom>
          <a:solidFill>
            <a:srgbClr val="FFFFFF"/>
          </a:solidFill>
          <a:ln w="76200">
            <a:solidFill/>
            <a:round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ctr"/>
          <a:lstStyle>
            <a:lvl1pPr>
              <a:defRPr sz="3300">
                <a:uFill>
                  <a:solidFill>
                    <a:srgbClr val="FFFFFF"/>
                  </a:solidFill>
                </a:uFill>
              </a:defRPr>
            </a:lvl1pPr>
          </a:lstStyle>
          <a:p>
            <a:pPr lvl="0">
              <a:defRPr sz="1800">
                <a:uFillTx/>
              </a:defRPr>
            </a:pPr>
            <a:r>
              <a:rPr sz="3300">
                <a:uFill>
                  <a:solidFill>
                    <a:srgbClr val="FFFFFF"/>
                  </a:solidFill>
                </a:uFill>
              </a:rPr>
              <a:t>We Would LOVE To Help You…</a:t>
            </a:r>
          </a:p>
        </p:txBody>
      </p:sp>
      <p:sp>
        <p:nvSpPr>
          <p:cNvPr id="57" name="Shape 57"/>
          <p:cNvSpPr/>
          <p:nvPr/>
        </p:nvSpPr>
        <p:spPr>
          <a:xfrm>
            <a:off x="3130435" y="2714650"/>
            <a:ext cx="5741442" cy="1255670"/>
          </a:xfrm>
          <a:prstGeom prst="roundRect">
            <a:avLst>
              <a:gd name="adj" fmla="val 15171"/>
            </a:avLst>
          </a:prstGeom>
          <a:solidFill>
            <a:srgbClr val="FFFFFF"/>
          </a:solidFill>
          <a:ln w="76200">
            <a:solidFill/>
            <a:round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ctr"/>
          <a:lstStyle>
            <a:lvl1pPr algn="ctr">
              <a:defRPr sz="3300">
                <a:uFill>
                  <a:solidFill>
                    <a:srgbClr val="FFFFFF"/>
                  </a:solidFill>
                </a:uFill>
              </a:defRPr>
            </a:lvl1pPr>
          </a:lstStyle>
          <a:p>
            <a:pPr lvl="0">
              <a:defRPr sz="1800">
                <a:uFillTx/>
              </a:defRPr>
            </a:pPr>
            <a:r>
              <a:rPr sz="3300">
                <a:uFill>
                  <a:solidFill>
                    <a:srgbClr val="FFFFFF"/>
                  </a:solidFill>
                </a:uFill>
              </a:rPr>
              <a:t>You Need An Experienced Plumber…</a:t>
            </a:r>
          </a:p>
        </p:txBody>
      </p:sp>
      <p:pic>
        <p:nvPicPr>
          <p:cNvPr id="2050" name="Picture 2" descr="D:\work\Matt-Bush\Plumber\Plumber\images\plumber waving\plumber_waving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031216"/>
            <a:ext cx="2934935" cy="47527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advClick="0" advTm="2000">
    <p:dissolve/>
  </p:transition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2" nodeType="afterEffect">
                                  <p:stCondLst>
                                    <p:cond delay="5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2" fill="hold" grpId="3" nodeType="afterEffect">
                                  <p:stCondLst>
                                    <p:cond delay="175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1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" grpId="2" animBg="1" advAuto="0"/>
      <p:bldP spid="57" grpId="3" animBg="1" advAuto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" name="background_kitchen_no_leaks.pn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ln w="12700">
            <a:miter lim="400000"/>
          </a:ln>
        </p:spPr>
      </p:pic>
      <p:pic>
        <p:nvPicPr>
          <p:cNvPr id="3074" name="Picture 2" descr="D:\work\Matt-Bush\Plumber\Plumber\images\Plumber Thumbs Up\plumber_thumbs_up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433054"/>
            <a:ext cx="4106416" cy="6742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D:\work\Matt-Bush\Amazing Business Commercials\Amazing Business Commercials\Brown Hair Main Thumbs Up\brown_hair_man_thumbs_up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377" y="767743"/>
            <a:ext cx="2455439" cy="56183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advClick="0" advTm="2000">
    <p:dissolve/>
  </p:transition>
  <p:timing>
    <p:tnLst>
      <p:par>
        <p:cTn id="1" dur="indefinite" restart="never" fill="hold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Shape 63"/>
          <p:cNvSpPr/>
          <p:nvPr/>
        </p:nvSpPr>
        <p:spPr>
          <a:xfrm>
            <a:off x="4383691" y="322021"/>
            <a:ext cx="3852205" cy="1732239"/>
          </a:xfrm>
          <a:prstGeom prst="roundRect">
            <a:avLst>
              <a:gd name="adj" fmla="val 13039"/>
            </a:avLst>
          </a:prstGeom>
          <a:solidFill>
            <a:srgbClr val="FFFFFF"/>
          </a:solidFill>
          <a:ln w="76200">
            <a:solidFill/>
            <a:round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ctr"/>
          <a:lstStyle/>
          <a:p>
            <a:pPr lvl="0">
              <a:defRPr>
                <a:uFillTx/>
              </a:defRPr>
            </a:pPr>
            <a:r>
              <a:rPr sz="5000">
                <a:uFill>
                  <a:solidFill>
                    <a:srgbClr val="FFFFFF"/>
                  </a:solidFill>
                </a:uFill>
              </a:rPr>
              <a:t>Experienced</a:t>
            </a:r>
            <a:br>
              <a:rPr sz="5000">
                <a:uFill>
                  <a:solidFill>
                    <a:srgbClr val="FFFFFF"/>
                  </a:solidFill>
                </a:uFill>
              </a:rPr>
            </a:br>
            <a:r>
              <a:rPr sz="5000">
                <a:uFill>
                  <a:solidFill>
                    <a:srgbClr val="FFFFFF"/>
                  </a:solidFill>
                </a:uFill>
              </a:rPr>
              <a:t>    &amp; Polite</a:t>
            </a:r>
            <a:r>
              <a:rPr sz="3300">
                <a:uFill>
                  <a:solidFill>
                    <a:srgbClr val="FFFFFF"/>
                  </a:solidFill>
                </a:uFill>
              </a:rPr>
              <a:t>         </a:t>
            </a:r>
          </a:p>
        </p:txBody>
      </p:sp>
      <p:sp>
        <p:nvSpPr>
          <p:cNvPr id="65" name="Shape 65"/>
          <p:cNvSpPr/>
          <p:nvPr/>
        </p:nvSpPr>
        <p:spPr>
          <a:xfrm>
            <a:off x="4791433" y="2360434"/>
            <a:ext cx="3036721" cy="1077563"/>
          </a:xfrm>
          <a:prstGeom prst="roundRect">
            <a:avLst>
              <a:gd name="adj" fmla="val 20961"/>
            </a:avLst>
          </a:prstGeom>
          <a:solidFill>
            <a:srgbClr val="FFFFFF"/>
          </a:solidFill>
          <a:ln w="76200">
            <a:solidFill/>
            <a:round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ctr"/>
          <a:lstStyle/>
          <a:p>
            <a:pPr lvl="0">
              <a:defRPr>
                <a:uFillTx/>
              </a:defRPr>
            </a:pPr>
            <a:r>
              <a:rPr sz="3300">
                <a:uFill>
                  <a:solidFill>
                    <a:srgbClr val="FFFFFF"/>
                  </a:solidFill>
                </a:uFill>
              </a:rPr>
              <a:t>   </a:t>
            </a:r>
            <a:r>
              <a:rPr sz="5000">
                <a:uFill>
                  <a:solidFill>
                    <a:srgbClr val="FFFFFF"/>
                  </a:solidFill>
                </a:uFill>
              </a:rPr>
              <a:t>Skilled</a:t>
            </a:r>
          </a:p>
        </p:txBody>
      </p:sp>
      <p:sp>
        <p:nvSpPr>
          <p:cNvPr id="66" name="Shape 66"/>
          <p:cNvSpPr/>
          <p:nvPr/>
        </p:nvSpPr>
        <p:spPr>
          <a:xfrm>
            <a:off x="4791433" y="3744171"/>
            <a:ext cx="3036721" cy="1077563"/>
          </a:xfrm>
          <a:prstGeom prst="roundRect">
            <a:avLst>
              <a:gd name="adj" fmla="val 24438"/>
            </a:avLst>
          </a:prstGeom>
          <a:solidFill>
            <a:srgbClr val="FFFFFF"/>
          </a:solidFill>
          <a:ln w="76200">
            <a:solidFill/>
            <a:round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ctr"/>
          <a:lstStyle>
            <a:lvl1pPr>
              <a:defRPr sz="5000">
                <a:uFill>
                  <a:solidFill>
                    <a:srgbClr val="FFFFFF"/>
                  </a:solidFill>
                </a:uFill>
              </a:defRPr>
            </a:lvl1pPr>
          </a:lstStyle>
          <a:p>
            <a:pPr lvl="0">
              <a:defRPr sz="1800">
                <a:uFillTx/>
              </a:defRPr>
            </a:pPr>
            <a:r>
              <a:rPr sz="5000">
                <a:uFill>
                  <a:solidFill>
                    <a:srgbClr val="FFFFFF"/>
                  </a:solidFill>
                </a:uFill>
              </a:rPr>
              <a:t>Available</a:t>
            </a:r>
          </a:p>
        </p:txBody>
      </p:sp>
      <p:pic>
        <p:nvPicPr>
          <p:cNvPr id="4098" name="Picture 2" descr="D:\work\Matt-Bush\Plumber\Plumber\images\Plumber Lowering Hand Slowly\plumber_lowering_hand_slowly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923889"/>
            <a:ext cx="3765374" cy="5143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advClick="0" advTm="0">
    <p:dissolve/>
  </p:transition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2" nodeType="afterEffect">
                                  <p:stCondLst>
                                    <p:cond delay="3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800"/>
                            </p:stCondLst>
                            <p:childTnLst>
                              <p:par>
                                <p:cTn id="10" presetID="2" presetClass="entr" presetSubtype="2" fill="hold" grpId="3" nodeType="afterEffect">
                                  <p:stCondLst>
                                    <p:cond delay="5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1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800"/>
                            </p:stCondLst>
                            <p:childTnLst>
                              <p:par>
                                <p:cTn id="15" presetID="2" presetClass="entr" presetSubtype="2" fill="hold" grpId="4" nodeType="afterEffect">
                                  <p:stCondLst>
                                    <p:cond delay="5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6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" grpId="2" animBg="1" advAuto="0"/>
      <p:bldP spid="65" grpId="3" animBg="1" advAuto="0"/>
      <p:bldP spid="66" grpId="4" animBg="1" advAuto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" name="photodune-2280367-whiteboard-s-2.jp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47200" y="-515861"/>
            <a:ext cx="9004873" cy="5981131"/>
          </a:xfrm>
          <a:prstGeom prst="rect">
            <a:avLst/>
          </a:prstGeom>
          <a:ln w="12700">
            <a:miter lim="400000"/>
          </a:ln>
        </p:spPr>
      </p:pic>
      <p:sp>
        <p:nvSpPr>
          <p:cNvPr id="69" name="Shape 69"/>
          <p:cNvSpPr/>
          <p:nvPr/>
        </p:nvSpPr>
        <p:spPr>
          <a:xfrm>
            <a:off x="1404320" y="1599198"/>
            <a:ext cx="8874524" cy="22250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>
            <a:spAutoFit/>
          </a:bodyPr>
          <a:lstStyle/>
          <a:p>
            <a:pPr marL="180473" lvl="0" indent="-180473">
              <a:buSzPct val="60000"/>
              <a:buFontTx/>
              <a:buBlip>
                <a:blip r:embed="rId3"/>
              </a:buBlip>
              <a:defRPr>
                <a:uFillTx/>
              </a:defRPr>
            </a:pPr>
            <a:r>
              <a:rPr sz="3500">
                <a:uFill>
                  <a:solidFill/>
                </a:uFill>
              </a:rPr>
              <a:t> Toilet and sink repair/installation</a:t>
            </a:r>
          </a:p>
          <a:p>
            <a:pPr marL="180473" lvl="0" indent="-180473">
              <a:buSzPct val="60000"/>
              <a:buFontTx/>
              <a:buBlip>
                <a:blip r:embed="rId3"/>
              </a:buBlip>
              <a:defRPr>
                <a:uFillTx/>
              </a:defRPr>
            </a:pPr>
            <a:r>
              <a:rPr sz="3500">
                <a:uFill>
                  <a:solidFill/>
                </a:uFill>
              </a:rPr>
              <a:t> Leak detection and repair</a:t>
            </a:r>
          </a:p>
          <a:p>
            <a:pPr marL="180473" lvl="0" indent="-180473">
              <a:buSzPct val="60000"/>
              <a:buFontTx/>
              <a:buBlip>
                <a:blip r:embed="rId3"/>
              </a:buBlip>
              <a:defRPr>
                <a:uFillTx/>
              </a:defRPr>
            </a:pPr>
            <a:r>
              <a:rPr sz="3500">
                <a:uFill>
                  <a:solidFill/>
                </a:uFill>
              </a:rPr>
              <a:t> New installations</a:t>
            </a:r>
          </a:p>
          <a:p>
            <a:pPr marL="180473" lvl="0" indent="-180473">
              <a:buSzPct val="60000"/>
              <a:buFontTx/>
              <a:buBlip>
                <a:blip r:embed="rId3"/>
              </a:buBlip>
              <a:defRPr>
                <a:uFillTx/>
              </a:defRPr>
            </a:pPr>
            <a:r>
              <a:rPr sz="3500">
                <a:uFill>
                  <a:solidFill/>
                </a:uFill>
              </a:rPr>
              <a:t> And more…</a:t>
            </a:r>
          </a:p>
        </p:txBody>
      </p:sp>
      <p:sp>
        <p:nvSpPr>
          <p:cNvPr id="70" name="Shape 70"/>
          <p:cNvSpPr/>
          <p:nvPr/>
        </p:nvSpPr>
        <p:spPr>
          <a:xfrm>
            <a:off x="2559014" y="565561"/>
            <a:ext cx="3709100" cy="5613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0" tIns="0" rIns="0" bIns="0">
            <a:spAutoFit/>
          </a:bodyPr>
          <a:lstStyle>
            <a:lvl1pPr>
              <a:defRPr sz="3100" b="1">
                <a:latin typeface="Tahoma"/>
                <a:ea typeface="Tahoma"/>
                <a:cs typeface="Tahoma"/>
                <a:sym typeface="Tahoma"/>
              </a:defRPr>
            </a:lvl1pPr>
          </a:lstStyle>
          <a:p>
            <a:pPr lvl="0">
              <a:defRPr sz="1800" b="0">
                <a:uFillTx/>
              </a:defRPr>
            </a:pPr>
            <a:r>
              <a:rPr sz="3100" b="1">
                <a:uFill>
                  <a:solidFill/>
                </a:uFill>
              </a:rPr>
              <a:t>Services Include</a:t>
            </a:r>
          </a:p>
        </p:txBody>
      </p:sp>
      <p:sp>
        <p:nvSpPr>
          <p:cNvPr id="71" name="Shape 71"/>
          <p:cNvSpPr/>
          <p:nvPr/>
        </p:nvSpPr>
        <p:spPr>
          <a:xfrm>
            <a:off x="-468423" y="3808898"/>
            <a:ext cx="10236119" cy="1077562"/>
          </a:xfrm>
          <a:prstGeom prst="roundRect">
            <a:avLst>
              <a:gd name="adj" fmla="val 24438"/>
            </a:avLst>
          </a:prstGeom>
          <a:solidFill>
            <a:srgbClr val="FFFFFF"/>
          </a:solidFill>
          <a:ln w="76200">
            <a:solidFill/>
            <a:round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ctr"/>
          <a:lstStyle>
            <a:lvl1pPr algn="ctr">
              <a:defRPr sz="5000">
                <a:uFill>
                  <a:solidFill>
                    <a:srgbClr val="FFFFFF"/>
                  </a:solidFill>
                </a:uFill>
              </a:defRPr>
            </a:lvl1pPr>
          </a:lstStyle>
          <a:p>
            <a:pPr lvl="0">
              <a:defRPr sz="1800">
                <a:uFillTx/>
              </a:defRPr>
            </a:pPr>
            <a:r>
              <a:rPr sz="5000">
                <a:uFill>
                  <a:solidFill>
                    <a:srgbClr val="FFFFFF"/>
                  </a:solidFill>
                </a:uFill>
              </a:rPr>
              <a:t>24 Hour Emergency Services</a:t>
            </a:r>
          </a:p>
        </p:txBody>
      </p:sp>
    </p:spTree>
  </p:cSld>
  <p:clrMapOvr>
    <a:masterClrMapping/>
  </p:clrMapOvr>
  <p:transition advClick="0" advTm="1000">
    <p:dissolve/>
  </p:transition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grpId="1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32" fill="hold" grpId="2" nodeType="afterEffect">
                                  <p:stCondLst>
                                    <p:cond delay="3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1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300"/>
                            </p:stCondLst>
                            <p:childTnLst>
                              <p:par>
                                <p:cTn id="15" presetID="23" presetClass="entr" presetSubtype="32" fill="hold" grpId="3" nodeType="afterEffect">
                                  <p:stCondLst>
                                    <p:cond delay="10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6" fill="hold"/>
                                        <p:tgtEl>
                                          <p:spTgt spid="6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9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9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3" presetClass="entr" presetSubtype="32" fill="hold" grpId="3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0" fill="hold"/>
                                        <p:tgtEl>
                                          <p:spTgt spid="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800"/>
                            </p:stCondLst>
                            <p:childTnLst>
                              <p:par>
                                <p:cTn id="24" presetID="23" presetClass="entr" presetSubtype="32" fill="hold" grpId="3" nodeType="afterEffect">
                                  <p:stCondLst>
                                    <p:cond delay="15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5" fill="hold"/>
                                        <p:tgtEl>
                                          <p:spTgt spid="6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800"/>
                            </p:stCondLst>
                            <p:childTnLst>
                              <p:par>
                                <p:cTn id="29" presetID="23" presetClass="entr" presetSubtype="32" fill="hold" grpId="3" nodeType="afterEffect">
                                  <p:stCondLst>
                                    <p:cond delay="175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0" fill="hold"/>
                                        <p:tgtEl>
                                          <p:spTgt spid="6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6050"/>
                            </p:stCondLst>
                            <p:childTnLst>
                              <p:par>
                                <p:cTn id="34" presetID="23" presetClass="entr" presetSubtype="32" fill="hold" grpId="3" nodeType="afterEffect">
                                  <p:stCondLst>
                                    <p:cond delay="10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5" fill="hold"/>
                                        <p:tgtEl>
                                          <p:spTgt spid="6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7550"/>
                            </p:stCondLst>
                            <p:childTnLst>
                              <p:par>
                                <p:cTn id="39" presetID="2" presetClass="entr" presetSubtype="8" fill="hold" grpId="4" nodeType="afterEffect">
                                  <p:stCondLst>
                                    <p:cond delay="10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" grpId="1" animBg="1" advAuto="0"/>
      <p:bldP spid="69" grpId="3" build="p" bldLvl="5" animBg="1" advAuto="0"/>
      <p:bldP spid="70" grpId="2" animBg="1" advAuto="0"/>
      <p:bldP spid="71" grpId="4" animBg="1" advAuto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Shape 73"/>
          <p:cNvSpPr/>
          <p:nvPr/>
        </p:nvSpPr>
        <p:spPr>
          <a:xfrm>
            <a:off x="1541059" y="1078974"/>
            <a:ext cx="3415539" cy="1732240"/>
          </a:xfrm>
          <a:prstGeom prst="roundRect">
            <a:avLst>
              <a:gd name="adj" fmla="val 13039"/>
            </a:avLst>
          </a:prstGeom>
          <a:solidFill>
            <a:srgbClr val="FFFFFF"/>
          </a:solidFill>
          <a:ln w="76200">
            <a:solidFill/>
            <a:round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ctr"/>
          <a:lstStyle/>
          <a:p>
            <a:pPr lvl="0">
              <a:defRPr>
                <a:uFillTx/>
              </a:defRPr>
            </a:pPr>
            <a:r>
              <a:rPr sz="5000">
                <a:uFill>
                  <a:solidFill>
                    <a:srgbClr val="FFFFFF"/>
                  </a:solidFill>
                </a:uFill>
              </a:rPr>
              <a:t>Contact Us</a:t>
            </a:r>
            <a:br>
              <a:rPr sz="5000">
                <a:uFill>
                  <a:solidFill>
                    <a:srgbClr val="FFFFFF"/>
                  </a:solidFill>
                </a:uFill>
              </a:rPr>
            </a:br>
            <a:r>
              <a:rPr sz="5000">
                <a:uFill>
                  <a:solidFill>
                    <a:srgbClr val="FFFFFF"/>
                  </a:solidFill>
                </a:uFill>
              </a:rPr>
              <a:t>    Today</a:t>
            </a:r>
            <a:r>
              <a:rPr sz="3300">
                <a:uFill>
                  <a:solidFill>
                    <a:srgbClr val="FFFFFF"/>
                  </a:solidFill>
                </a:uFill>
              </a:rPr>
              <a:t>      </a:t>
            </a:r>
          </a:p>
        </p:txBody>
      </p:sp>
      <p:sp>
        <p:nvSpPr>
          <p:cNvPr id="74" name="Shape 74"/>
          <p:cNvSpPr/>
          <p:nvPr/>
        </p:nvSpPr>
        <p:spPr>
          <a:xfrm>
            <a:off x="330647" y="3330887"/>
            <a:ext cx="5673055" cy="1561766"/>
          </a:xfrm>
          <a:prstGeom prst="roundRect">
            <a:avLst>
              <a:gd name="adj" fmla="val 26240"/>
            </a:avLst>
          </a:prstGeom>
          <a:solidFill>
            <a:srgbClr val="FFFFFF"/>
          </a:solidFill>
          <a:ln w="76200">
            <a:solidFill/>
            <a:round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ctr"/>
          <a:lstStyle/>
          <a:p>
            <a:pPr lvl="0">
              <a:defRPr>
                <a:uFillTx/>
              </a:defRPr>
            </a:pPr>
            <a:r>
              <a:rPr sz="4600">
                <a:uFill>
                  <a:solidFill>
                    <a:srgbClr val="FFFFFF"/>
                  </a:solidFill>
                </a:uFill>
              </a:rPr>
              <a:t>We Look Forward To</a:t>
            </a:r>
            <a:br>
              <a:rPr sz="4600">
                <a:uFill>
                  <a:solidFill>
                    <a:srgbClr val="FFFFFF"/>
                  </a:solidFill>
                </a:uFill>
              </a:rPr>
            </a:br>
            <a:r>
              <a:rPr sz="4600">
                <a:uFill>
                  <a:solidFill>
                    <a:srgbClr val="FFFFFF"/>
                  </a:solidFill>
                </a:uFill>
              </a:rPr>
              <a:t>  Hearing From</a:t>
            </a:r>
            <a:r>
              <a:rPr sz="4800">
                <a:uFill>
                  <a:solidFill>
                    <a:srgbClr val="FFFFFF"/>
                  </a:solidFill>
                </a:uFill>
              </a:rPr>
              <a:t> </a:t>
            </a:r>
            <a:r>
              <a:rPr sz="4600">
                <a:uFill>
                  <a:solidFill>
                    <a:srgbClr val="FFFFFF"/>
                  </a:solidFill>
                </a:uFill>
              </a:rPr>
              <a:t>You</a:t>
            </a:r>
          </a:p>
        </p:txBody>
      </p:sp>
      <p:pic>
        <p:nvPicPr>
          <p:cNvPr id="5122" name="Picture 2" descr="D:\work\Matt-Bush\Plumber\Plumber\images\Plumber Thumbs Up\plumber_thumbs_up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8" y="859218"/>
            <a:ext cx="3132791" cy="5143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advClick="0" advTm="10000">
    <p:dissolve/>
  </p:transition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2" nodeType="afterEffect">
                                  <p:stCondLst>
                                    <p:cond delay="5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2" fill="hold" grpId="3" nodeType="afterEffect">
                                  <p:stCondLst>
                                    <p:cond delay="40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1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" grpId="2" animBg="1" advAuto="0"/>
      <p:bldP spid="74" grpId="3" animBg="1" advAuto="0"/>
    </p:bldLst>
  </p:timing>
</p:sld>
</file>

<file path=ppt/theme/theme1.xml><?xml version="1.0" encoding="utf-8"?>
<a:theme xmlns:a="http://schemas.openxmlformats.org/drawingml/2006/main" name="Default">
  <a:themeElements>
    <a:clrScheme name="Default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Default">
      <a:majorFont>
        <a:latin typeface="Helvetica"/>
        <a:ea typeface="Helvetica"/>
        <a:cs typeface="Helvetica"/>
      </a:majorFont>
      <a:minorFont>
        <a:latin typeface="Myriad Pro"/>
        <a:ea typeface="Myriad Pro"/>
        <a:cs typeface="Myriad Pro"/>
      </a:minorFont>
    </a:fontScheme>
    <a:fmtScheme name="Defaul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0000" dir="5400000" rotWithShape="0">
              <a:srgbClr val="000000">
                <a:alpha val="38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rgbClr val="4F81BD"/>
          </a:solidFill>
          <a:prstDash val="solid"/>
          <a:round/>
        </a:ln>
        <a:effectLst>
          <a:outerShdw blurRad="38100" dist="23000" dir="5400000" rotWithShape="0">
            <a:srgbClr val="000000">
              <a:alpha val="35000"/>
            </a:srgbClr>
          </a:outerShdw>
        </a:effectLst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4572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 typeface="Tahoma"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>
              <a:solidFill>
                <a:srgbClr val="000000"/>
              </a:solidFill>
            </a:uFill>
            <a:latin typeface="Calibri"/>
            <a:ea typeface="Calibri"/>
            <a:cs typeface="Calibri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4F81BD"/>
          </a:solidFill>
          <a:prstDash val="solid"/>
          <a:round/>
        </a:ln>
        <a:effectLst>
          <a:outerShdw blurRad="38100" dist="20000" dir="5400000" rotWithShape="0">
            <a:srgbClr val="000000">
              <a:alpha val="38000"/>
            </a:srgbClr>
          </a:outerShdw>
        </a:effectLst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4572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 typeface="Tahoma"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>
              <a:solidFill>
                <a:srgbClr val="000000"/>
              </a:solidFill>
            </a:uFill>
            <a:latin typeface="Calibri"/>
            <a:ea typeface="Calibri"/>
            <a:cs typeface="Calibri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Default">
  <a:themeElements>
    <a:clrScheme name="Default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Default">
      <a:majorFont>
        <a:latin typeface="Helvetica"/>
        <a:ea typeface="Helvetica"/>
        <a:cs typeface="Helvetica"/>
      </a:majorFont>
      <a:minorFont>
        <a:latin typeface="Myriad Pro"/>
        <a:ea typeface="Myriad Pro"/>
        <a:cs typeface="Myriad Pro"/>
      </a:minorFont>
    </a:fontScheme>
    <a:fmtScheme name="Defaul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0000" dir="5400000" rotWithShape="0">
              <a:srgbClr val="000000">
                <a:alpha val="38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rgbClr val="4F81BD"/>
          </a:solidFill>
          <a:prstDash val="solid"/>
          <a:round/>
        </a:ln>
        <a:effectLst>
          <a:outerShdw blurRad="38100" dist="23000" dir="5400000" rotWithShape="0">
            <a:srgbClr val="000000">
              <a:alpha val="35000"/>
            </a:srgbClr>
          </a:outerShdw>
        </a:effectLst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4572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 typeface="Tahoma"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>
              <a:solidFill>
                <a:srgbClr val="000000"/>
              </a:solidFill>
            </a:uFill>
            <a:latin typeface="Calibri"/>
            <a:ea typeface="Calibri"/>
            <a:cs typeface="Calibri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4F81BD"/>
          </a:solidFill>
          <a:prstDash val="solid"/>
          <a:round/>
        </a:ln>
        <a:effectLst>
          <a:outerShdw blurRad="38100" dist="20000" dir="5400000" rotWithShape="0">
            <a:srgbClr val="000000">
              <a:alpha val="38000"/>
            </a:srgbClr>
          </a:outerShdw>
        </a:effectLst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4572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 typeface="Tahoma"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>
              <a:solidFill>
                <a:srgbClr val="000000"/>
              </a:solidFill>
            </a:uFill>
            <a:latin typeface="Calibri"/>
            <a:ea typeface="Calibri"/>
            <a:cs typeface="Calibri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56</Words>
  <Application>Microsoft Office PowerPoint</Application>
  <PresentationFormat>On-screen Show (16:9)</PresentationFormat>
  <Paragraphs>15</Paragraphs>
  <Slides>6</Slides>
  <Notes>0</Notes>
  <HiddenSlides>0</HiddenSlides>
  <MMClips>1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Default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Bibi</dc:creator>
  <cp:lastModifiedBy>Bibi</cp:lastModifiedBy>
  <cp:revision>1</cp:revision>
  <dcterms:modified xsi:type="dcterms:W3CDTF">2015-05-06T07:08:39Z</dcterms:modified>
</cp:coreProperties>
</file>