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074" y="-12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32655767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BC-remodeling-main-audio.wav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background_Bedroom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223" y="0"/>
            <a:ext cx="9139553" cy="514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1" name="background_Bathroom.png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53" name="Shape 53"/>
          <p:cNvSpPr/>
          <p:nvPr/>
        </p:nvSpPr>
        <p:spPr>
          <a:xfrm>
            <a:off x="4329440" y="946347"/>
            <a:ext cx="3656829" cy="1462041"/>
          </a:xfrm>
          <a:prstGeom prst="roundRect">
            <a:avLst>
              <a:gd name="adj" fmla="val 130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New Bedroom Or Bathroom?</a:t>
            </a:r>
          </a:p>
        </p:txBody>
      </p:sp>
      <p:sp>
        <p:nvSpPr>
          <p:cNvPr id="54" name="Shape 54"/>
          <p:cNvSpPr/>
          <p:nvPr/>
        </p:nvSpPr>
        <p:spPr>
          <a:xfrm>
            <a:off x="3843209" y="3056579"/>
            <a:ext cx="4400969" cy="1675411"/>
          </a:xfrm>
          <a:prstGeom prst="roundRect">
            <a:avLst>
              <a:gd name="adj" fmla="val 13030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 dirty="0">
                <a:uFill>
                  <a:solidFill>
                    <a:srgbClr val="FFFFFF"/>
                  </a:solidFill>
                </a:uFill>
              </a:rPr>
              <a:t>In Need Of Home Or Business Remodeling?</a:t>
            </a:r>
          </a:p>
        </p:txBody>
      </p:sp>
      <p:pic>
        <p:nvPicPr>
          <p:cNvPr id="1026" name="Picture 2" descr="D:\work\Matt-Bush\Other Images\Other Images\brown hair main upset\brown_hair_man_upset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16348"/>
            <a:ext cx="2237954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2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xit" presetSubtype="2" fill="hold" grpId="4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3" presetClass="exit" presetSubtype="16" fill="hold" grpId="5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3" presetClass="entr" presetSubtype="3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2" fill="hold" grpId="7" nodeType="afterEffect">
                                  <p:stCondLst>
                                    <p:cond delay="9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2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50" grpId="6" animBg="1" advAuto="0"/>
      <p:bldP spid="51" grpId="5" animBg="1" advAuto="0"/>
      <p:bldP spid="53" grpId="7" animBg="1" advAuto="0"/>
      <p:bldP spid="54" grpId="3" animBg="1" advAuto="0"/>
      <p:bldP spid="54" grpId="4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Shape 57"/>
          <p:cNvSpPr/>
          <p:nvPr/>
        </p:nvSpPr>
        <p:spPr>
          <a:xfrm>
            <a:off x="2178614" y="441504"/>
            <a:ext cx="6609851" cy="1255671"/>
          </a:xfrm>
          <a:prstGeom prst="roundRect">
            <a:avLst>
              <a:gd name="adj" fmla="val 1517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We Would LOVE To Help You…</a:t>
            </a:r>
          </a:p>
        </p:txBody>
      </p:sp>
      <p:sp>
        <p:nvSpPr>
          <p:cNvPr id="58" name="Shape 58"/>
          <p:cNvSpPr/>
          <p:nvPr/>
        </p:nvSpPr>
        <p:spPr>
          <a:xfrm>
            <a:off x="3036597" y="3569619"/>
            <a:ext cx="5741442" cy="1400174"/>
          </a:xfrm>
          <a:prstGeom prst="roundRect">
            <a:avLst>
              <a:gd name="adj" fmla="val 13605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You Need An Experienced Company…</a:t>
            </a:r>
          </a:p>
        </p:txBody>
      </p:sp>
      <p:pic>
        <p:nvPicPr>
          <p:cNvPr id="2050" name="Picture 2" descr="D:\work\Matt-Bush\Home Remodeling\Home Remodeling\images\Home Remodeling Wave\home_remodeler_wav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460"/>
            <a:ext cx="315222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Shape 60"/>
          <p:cNvSpPr/>
          <p:nvPr/>
        </p:nvSpPr>
        <p:spPr>
          <a:xfrm>
            <a:off x="-266535" y="2240315"/>
            <a:ext cx="10148337" cy="1077563"/>
          </a:xfrm>
          <a:prstGeom prst="roundRect">
            <a:avLst>
              <a:gd name="adj" fmla="val 24438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5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45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Don’t Trust Your Home To Just Anyone</a:t>
            </a:r>
          </a:p>
        </p:txBody>
      </p:sp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5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3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2" animBg="1" advAuto="0"/>
      <p:bldP spid="58" grpId="3" animBg="1" advAuto="0"/>
      <p:bldP spid="60" grpId="4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Shape 63"/>
          <p:cNvSpPr/>
          <p:nvPr/>
        </p:nvSpPr>
        <p:spPr>
          <a:xfrm>
            <a:off x="347543" y="1018403"/>
            <a:ext cx="3852205" cy="1077563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Experienced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 </a:t>
            </a:r>
          </a:p>
        </p:txBody>
      </p:sp>
      <p:sp>
        <p:nvSpPr>
          <p:cNvPr id="64" name="Shape 64"/>
          <p:cNvSpPr/>
          <p:nvPr/>
        </p:nvSpPr>
        <p:spPr>
          <a:xfrm>
            <a:off x="347543" y="2433419"/>
            <a:ext cx="3852205" cy="1077563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3300">
                <a:uFill>
                  <a:solidFill>
                    <a:srgbClr val="FFFFFF"/>
                  </a:solidFill>
                </a:uFill>
              </a:rPr>
              <a:t>       </a:t>
            </a:r>
            <a:r>
              <a:rPr sz="5000">
                <a:uFill>
                  <a:solidFill>
                    <a:srgbClr val="FFFFFF"/>
                  </a:solidFill>
                </a:uFill>
              </a:rPr>
              <a:t>Skilled</a:t>
            </a:r>
          </a:p>
        </p:txBody>
      </p:sp>
      <p:sp>
        <p:nvSpPr>
          <p:cNvPr id="65" name="Shape 65"/>
          <p:cNvSpPr/>
          <p:nvPr/>
        </p:nvSpPr>
        <p:spPr>
          <a:xfrm>
            <a:off x="309024" y="3848436"/>
            <a:ext cx="3852205" cy="1077562"/>
          </a:xfrm>
          <a:prstGeom prst="roundRect">
            <a:avLst>
              <a:gd name="adj" fmla="val 2443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  Available</a:t>
            </a:r>
          </a:p>
        </p:txBody>
      </p:sp>
      <p:pic>
        <p:nvPicPr>
          <p:cNvPr id="3074" name="Picture 2" descr="D:\work\Matt-Bush\Home Remodeling\Home Remodeling\images\home remodeler hand lowering\Home_Remodeler_Lowering_Hand_Slowl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6327"/>
            <a:ext cx="4002595" cy="5990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2" animBg="1" advAuto="0"/>
      <p:bldP spid="64" grpId="3" animBg="1" advAuto="0"/>
      <p:bldP spid="65" grpId="4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whiteboard-background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5770" y="-401899"/>
            <a:ext cx="8772460" cy="5826761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Shape 70"/>
          <p:cNvSpPr/>
          <p:nvPr/>
        </p:nvSpPr>
        <p:spPr>
          <a:xfrm>
            <a:off x="1904790" y="1599161"/>
            <a:ext cx="8874524" cy="2758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L="180473" lvl="0" indent="-180473">
              <a:buSzPct val="60000"/>
              <a:buFontTx/>
              <a:buBlip>
                <a:blip r:embed="rId4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Kitchen Remodeling</a:t>
            </a:r>
          </a:p>
          <a:p>
            <a:pPr marL="180473" lvl="0" indent="-180473">
              <a:buSzPct val="60000"/>
              <a:buFontTx/>
              <a:buBlip>
                <a:blip r:embed="rId4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Bathroom Remodeling</a:t>
            </a:r>
          </a:p>
          <a:p>
            <a:pPr marL="180473" lvl="0" indent="-180473">
              <a:buSzPct val="60000"/>
              <a:buFontTx/>
              <a:buBlip>
                <a:blip r:embed="rId4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New Additions</a:t>
            </a:r>
          </a:p>
          <a:p>
            <a:pPr marL="180473" lvl="0" indent="-180473">
              <a:buSzPct val="60000"/>
              <a:buFontTx/>
              <a:buBlip>
                <a:blip r:embed="rId4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Commercial Remodeling</a:t>
            </a:r>
          </a:p>
          <a:p>
            <a:pPr marL="180473" lvl="0" indent="-180473">
              <a:buSzPct val="60000"/>
              <a:buFontTx/>
              <a:buBlip>
                <a:blip r:embed="rId4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 And more…</a:t>
            </a:r>
          </a:p>
        </p:txBody>
      </p:sp>
      <p:sp>
        <p:nvSpPr>
          <p:cNvPr id="71" name="Shape 71"/>
          <p:cNvSpPr/>
          <p:nvPr/>
        </p:nvSpPr>
        <p:spPr>
          <a:xfrm>
            <a:off x="2548588" y="732384"/>
            <a:ext cx="3709099" cy="561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3100" b="1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uFillTx/>
              </a:defRPr>
            </a:pPr>
            <a:r>
              <a:rPr sz="3100" b="1">
                <a:uFill>
                  <a:solidFill/>
                </a:uFill>
              </a:rPr>
              <a:t>Services Include</a:t>
            </a:r>
          </a:p>
        </p:txBody>
      </p:sp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2" fill="hold" grpId="2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2" fill="hold" grpId="2" nodeType="after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"/>
                            </p:stCondLst>
                            <p:childTnLst>
                              <p:par>
                                <p:cTn id="24" presetID="23" presetClass="entr" presetSubtype="3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23" presetClass="entr" presetSubtype="3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900"/>
                            </p:stCondLst>
                            <p:childTnLst>
                              <p:par>
                                <p:cTn id="34" presetID="23" presetClass="entr" presetSubtype="3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2" build="p" bldLvl="5" animBg="1" advAuto="0"/>
      <p:bldP spid="71" grpId="1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background_Bathroom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98" name="Picture 2" descr="D:\work\Matt-Bush\Other Images\Other Images\brown hair main thumbs up\brown_hair_man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29094"/>
            <a:ext cx="2151967" cy="492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work\Matt-Bush\Home Remodeling\Home Remodeling\images\Home Remodeler Thumbs Up\home_remodeler_thumbs_up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673" y="729094"/>
            <a:ext cx="3533783" cy="6188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8" name="Shape 78"/>
          <p:cNvSpPr/>
          <p:nvPr/>
        </p:nvSpPr>
        <p:spPr>
          <a:xfrm>
            <a:off x="1541059" y="1078974"/>
            <a:ext cx="3415539" cy="1732240"/>
          </a:xfrm>
          <a:prstGeom prst="roundRect">
            <a:avLst>
              <a:gd name="adj" fmla="val 13039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Contact Us</a:t>
            </a:r>
            <a:br>
              <a:rPr sz="5000">
                <a:uFill>
                  <a:solidFill>
                    <a:srgbClr val="FFFFFF"/>
                  </a:solidFill>
                </a:uFill>
              </a:rPr>
            </a:br>
            <a:r>
              <a:rPr sz="5000">
                <a:uFill>
                  <a:solidFill>
                    <a:srgbClr val="FFFFFF"/>
                  </a:solidFill>
                </a:uFill>
              </a:rPr>
              <a:t>    Today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 </a:t>
            </a:r>
          </a:p>
        </p:txBody>
      </p:sp>
      <p:sp>
        <p:nvSpPr>
          <p:cNvPr id="79" name="Shape 79"/>
          <p:cNvSpPr/>
          <p:nvPr/>
        </p:nvSpPr>
        <p:spPr>
          <a:xfrm>
            <a:off x="330647" y="3059800"/>
            <a:ext cx="5673055" cy="1732239"/>
          </a:xfrm>
          <a:prstGeom prst="roundRect">
            <a:avLst>
              <a:gd name="adj" fmla="val 2365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4600">
                <a:uFill>
                  <a:solidFill>
                    <a:srgbClr val="FFFFFF"/>
                  </a:solidFill>
                </a:uFill>
              </a:rPr>
              <a:t>We Look Forward To</a:t>
            </a:r>
            <a:br>
              <a:rPr sz="4600">
                <a:uFill>
                  <a:solidFill>
                    <a:srgbClr val="FFFFFF"/>
                  </a:solidFill>
                </a:uFill>
              </a:rPr>
            </a:br>
            <a:r>
              <a:rPr sz="4600">
                <a:uFill>
                  <a:solidFill>
                    <a:srgbClr val="FFFFFF"/>
                  </a:solidFill>
                </a:uFill>
              </a:rPr>
              <a:t>  Hearing From</a:t>
            </a:r>
            <a:r>
              <a:rPr sz="4800">
                <a:uFill>
                  <a:solidFill>
                    <a:srgbClr val="FFFFFF"/>
                  </a:solidFill>
                </a:uFill>
              </a:rPr>
              <a:t> </a:t>
            </a:r>
            <a:r>
              <a:rPr sz="4600">
                <a:uFill>
                  <a:solidFill>
                    <a:srgbClr val="FFFFFF"/>
                  </a:solidFill>
                </a:uFill>
              </a:rPr>
              <a:t>You</a:t>
            </a:r>
          </a:p>
        </p:txBody>
      </p:sp>
      <p:pic>
        <p:nvPicPr>
          <p:cNvPr id="5122" name="Picture 2" descr="D:\work\Matt-Bush\Home Remodeling\Home Remodeling\images\Home Remodeler Thumbs Up\home_remodeler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80765"/>
            <a:ext cx="3638550" cy="637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afterEffect">
                                  <p:stCondLst>
                                    <p:cond delay="2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3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1" animBg="1" advAuto="0"/>
      <p:bldP spid="79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Microsoft Office PowerPoint</Application>
  <PresentationFormat>On-screen Show (16:9)</PresentationFormat>
  <Paragraphs>16</Paragraphs>
  <Slides>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Bibi</dc:creator>
  <cp:lastModifiedBy>Bibi</cp:lastModifiedBy>
  <cp:revision>1</cp:revision>
  <dcterms:modified xsi:type="dcterms:W3CDTF">2015-05-03T14:44:13Z</dcterms:modified>
</cp:coreProperties>
</file>