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74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925705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remodeling-salesvideo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919008" y="247774"/>
            <a:ext cx="4533711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831797" y="2303101"/>
            <a:ext cx="4708133" cy="2096802"/>
          </a:xfrm>
          <a:prstGeom prst="roundRect">
            <a:avLst>
              <a:gd name="adj" fmla="val 908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Remodeling Business</a:t>
            </a:r>
          </a:p>
        </p:txBody>
      </p:sp>
      <p:pic>
        <p:nvPicPr>
          <p:cNvPr id="1026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129"/>
            <a:ext cx="4379619" cy="714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0" name="Picture 2" descr="D:\work\Matt-Bush\Home Remodeling\Home Remodeling\images\abc-main-com-10sec-2\abc-main-com-10sec-2_media\abc-main-com-10sec-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98562"/>
            <a:ext cx="6624736" cy="372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6146" name="Picture 2" descr="D:\work\Matt-Bush\Other Images\Other Images\blonde man thumbs up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7494"/>
            <a:ext cx="3610983" cy="794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7170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95701"/>
            <a:ext cx="4338489" cy="707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ackground_Bathroo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94" name="Picture 2" descr="D:\work\Matt-Bush\Other Images\Other Images\brown hair main thumbs up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46354"/>
            <a:ext cx="2455438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work\Matt-Bush\Home Remodeling\Home Remodeling\images\Home Remodeler Thumbs Up\home_remodel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5361"/>
            <a:ext cx="4286622" cy="75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9218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15566"/>
            <a:ext cx="4326314" cy="705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2" animBg="1" advAuto="0"/>
      <p:bldP spid="114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00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Home Remodeling\Home Remodeling\images\home remodeling scatching head\home_remodeler_scratching_he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1870"/>
            <a:ext cx="4320480" cy="710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 descr="D:\work\Matt-Bush\Home Remodeling\Home Remodeling\images\abc-remodeler-main-commercial-20sec\abc-remodeler-main-commercial-20sec_media\abc-remodeler-main-commercial-20se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68" y="555526"/>
            <a:ext cx="5732507" cy="32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93949"/>
            <a:ext cx="3905250" cy="637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3637242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637242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3626875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Home Remodeling\Home Remodeling\images\home remodeler hand lowering\Home_Remodeler_Lowering_Hand_Slowl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48916"/>
            <a:ext cx="3859923" cy="577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3" name="Picture 3" descr="D:\work\Matt-Bush\Home Remodeling\Home Remodeling\images\Home Remodeler Happy\home_remodeler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24615"/>
            <a:ext cx="4429734" cy="751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Remodeling Companies</a:t>
            </a:r>
          </a:p>
        </p:txBody>
      </p:sp>
      <p:pic>
        <p:nvPicPr>
          <p:cNvPr id="6" name="Picture 2" descr="D:\work\Matt-Bush\Home Remodeling\Home Remodeling\images\Home Remodeling Wave\home_remodel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762035"/>
            <a:ext cx="3733713" cy="609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90</Words>
  <Application>Microsoft Office PowerPoint</Application>
  <PresentationFormat>On-screen Show (16:9)</PresentationFormat>
  <Paragraphs>22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2</cp:revision>
  <dcterms:modified xsi:type="dcterms:W3CDTF">2015-05-04T06:36:13Z</dcterms:modified>
</cp:coreProperties>
</file>