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4" y="-7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2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slideLayout" Target="../slideLayouts/slideLayout1.xml"/><Relationship Id="rId5" Type="http://schemas.microsoft.com/office/2007/relationships/media" Target="../media/media3.wav"/><Relationship Id="rId15" Type="http://schemas.openxmlformats.org/officeDocument/2006/relationships/image" Target="../media/image4.gif"/><Relationship Id="rId10" Type="http://schemas.openxmlformats.org/officeDocument/2006/relationships/audio" Target="../media/media5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gif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bc-ads-for-divorce-attorneys-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abc-ads-for-fitness-trainer-audio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" name="abc-ads-for-landscaping-audio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Divorce Attorney </a:t>
            </a:r>
            <a:r>
              <a:rPr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1027" name="Picture 3" descr="D:\work\Matt-Bush\12.4.2015\ABC Video Files For 12.1.15 Project\ABC-divorce-attorney\animated-images-and-background\Lawyer_Wave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416" y="-673255"/>
            <a:ext cx="5909301" cy="590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1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15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15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Divorce-attorney-add-segm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3635" y="555526"/>
            <a:ext cx="6600733" cy="3753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864">
        <p:fade/>
      </p:transition>
    </mc:Choice>
    <mc:Fallback xmlns="">
      <p:transition spd="med" advClick="0" advTm="6864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1" name="Picture 3" descr="D:\work\Matt-Bush\12.4.2015\ABC Video Files For 12.1.15 Project\ABC-divorce-attorney\animated-images-and-background\Lawy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08" y="-1143619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978">
        <p:fade/>
      </p:transition>
    </mc:Choice>
    <mc:Fallback xmlns=""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5" name="Picture 3" descr="D:\work\Matt-Bush\12.4.2015\ABC Video Files For 12.1.15 Project\ABC-divorce-attorney\animated-images-and-background\Lawy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459403"/>
            <a:ext cx="5767457" cy="57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04">
        <p:fade/>
      </p:transition>
    </mc:Choice>
    <mc:Fallback xmlns=""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60">
        <p:fade/>
      </p:transition>
    </mc:Choice>
    <mc:Fallback xmlns="">
      <p:transition spd="med" advClick="0" advTm="38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500">
        <p:fade/>
      </p:transition>
    </mc:Choice>
    <mc:Fallback xmlns="">
      <p:transition spd="med" advClick="0" advTm="55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1" name="Picture 3" descr="D:\work\Matt-Bush\12.4.2015\ABC Video Files For 12.1.15 Project\ABC-divorce-attorney\animated-images-and-background\Lawyer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688" y="-436673"/>
            <a:ext cx="5744728" cy="57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000">
        <p:fade/>
      </p:transition>
    </mc:Choice>
    <mc:Fallback xmlns=""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divorce-attorney-add-segm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555526"/>
            <a:ext cx="5688632" cy="3240360"/>
          </a:xfrm>
          <a:prstGeom prst="rect">
            <a:avLst/>
          </a:prstGeom>
        </p:spPr>
      </p:pic>
      <p:pic>
        <p:nvPicPr>
          <p:cNvPr id="3075" name="Picture 3" descr="D:\work\Matt-Bush\12.4.2015\ABC Video Files For 12.1.15 Project\ABC-divorce-attorney\animated-images-and-background\Lawyer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74" y="-380578"/>
            <a:ext cx="5524078" cy="552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9" name="Picture 3" descr="D:\work\Matt-Bush\12.4.2015\ABC Video Files For 12.1.15 Project\ABC-divorce-attorney\animated-images-and-background\Lawyer_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972" y="-596602"/>
            <a:ext cx="590465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639">
        <p:fade/>
      </p:transition>
    </mc:Choice>
    <mc:Fallback xmlns=""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3" name="Picture 3" descr="D:\work\Matt-Bush\12.4.2015\ABC Video Files For 12.1.15 Project\ABC-divorce-attorney\animated-images-and-background\Lawy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-236562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96">
        <p:fade/>
      </p:transition>
    </mc:Choice>
    <mc:Fallback xmlns=""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360">
        <p:fade/>
      </p:transition>
    </mc:Choice>
    <mc:Fallback xmlns=""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Divorce Attorney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6147" name="Picture 3" descr="D:\work\Matt-Bush\12.4.2015\ABC Video Files For 12.1.15 Project\ABC-divorce-attorney\animated-images-and-background\Lawy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380578"/>
            <a:ext cx="5321396" cy="53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560">
        <p:fade/>
      </p:transition>
    </mc:Choice>
    <mc:Fallback xmlns=""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82</Words>
  <Application>Microsoft Office PowerPoint</Application>
  <PresentationFormat>On-screen Show (16:9)</PresentationFormat>
  <Paragraphs>21</Paragraphs>
  <Slides>12</Slides>
  <Notes>1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29</cp:revision>
  <dcterms:modified xsi:type="dcterms:W3CDTF">2015-12-07T15:42:01Z</dcterms:modified>
</cp:coreProperties>
</file>