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2"/>
    <p:sldId id="257" r:id="rId3"/>
    <p:sldId id="258" r:id="rId4"/>
    <p:sldId id="259" r:id="rId5"/>
    <p:sldId id="261" r:id="rId6"/>
  </p:sldIdLst>
  <p:sldSz cx="9144000" cy="5143500" type="screen16x9"/>
  <p:notesSz cx="6858000" cy="9144000"/>
  <p:defaultTextStyle>
    <a:lvl1pPr defTabSz="457200">
      <a:buFont typeface="Tahoma"/>
      <a:defRPr>
        <a:uFill>
          <a:solidFill/>
        </a:uFill>
        <a:latin typeface="Calibri"/>
        <a:ea typeface="Calibri"/>
        <a:cs typeface="Calibri"/>
        <a:sym typeface="Calibri"/>
      </a:defRPr>
    </a:lvl1pPr>
    <a:lvl2pPr marL="457200" defTabSz="457200">
      <a:buSzPct val="100000"/>
      <a:buFont typeface="Tahoma"/>
      <a:buChar char="-"/>
      <a:defRPr>
        <a:uFill>
          <a:solidFill/>
        </a:uFill>
        <a:latin typeface="Calibri"/>
        <a:ea typeface="Calibri"/>
        <a:cs typeface="Calibri"/>
        <a:sym typeface="Calibri"/>
      </a:defRPr>
    </a:lvl2pPr>
    <a:lvl3pPr marL="914400" defTabSz="457200">
      <a:buSzPct val="100000"/>
      <a:buFont typeface="Tahoma"/>
      <a:buChar char="-"/>
      <a:defRPr>
        <a:uFill>
          <a:solidFill/>
        </a:uFill>
        <a:latin typeface="Calibri"/>
        <a:ea typeface="Calibri"/>
        <a:cs typeface="Calibri"/>
        <a:sym typeface="Calibri"/>
      </a:defRPr>
    </a:lvl3pPr>
    <a:lvl4pPr marL="1371600" defTabSz="457200">
      <a:buSzPct val="100000"/>
      <a:buFont typeface="Tahoma"/>
      <a:buChar char="-"/>
      <a:defRPr>
        <a:uFill>
          <a:solidFill/>
        </a:uFill>
        <a:latin typeface="Calibri"/>
        <a:ea typeface="Calibri"/>
        <a:cs typeface="Calibri"/>
        <a:sym typeface="Calibri"/>
      </a:defRPr>
    </a:lvl4pPr>
    <a:lvl5pPr marL="1828800" defTabSz="457200">
      <a:buSzPct val="100000"/>
      <a:buFont typeface="Tahoma"/>
      <a:buChar char="-"/>
      <a:defRPr>
        <a:uFill>
          <a:solidFill/>
        </a:uFill>
        <a:latin typeface="Calibri"/>
        <a:ea typeface="Calibri"/>
        <a:cs typeface="Calibri"/>
        <a:sym typeface="Calibri"/>
      </a:defRPr>
    </a:lvl5pPr>
    <a:lvl6pPr marL="2286000" defTabSz="457200">
      <a:buSzPct val="100000"/>
      <a:buFont typeface="Tahoma"/>
      <a:buChar char="-"/>
      <a:defRPr>
        <a:uFill>
          <a:solidFill/>
        </a:uFill>
        <a:latin typeface="Calibri"/>
        <a:ea typeface="Calibri"/>
        <a:cs typeface="Calibri"/>
        <a:sym typeface="Calibri"/>
      </a:defRPr>
    </a:lvl6pPr>
    <a:lvl7pPr marL="2743200" defTabSz="457200">
      <a:buSzPct val="100000"/>
      <a:buFont typeface="Tahoma"/>
      <a:buChar char="-"/>
      <a:defRPr>
        <a:uFill>
          <a:solidFill/>
        </a:uFill>
        <a:latin typeface="Calibri"/>
        <a:ea typeface="Calibri"/>
        <a:cs typeface="Calibri"/>
        <a:sym typeface="Calibri"/>
      </a:defRPr>
    </a:lvl7pPr>
    <a:lvl8pPr marL="3200400" defTabSz="457200">
      <a:buSzPct val="100000"/>
      <a:buFont typeface="Tahoma"/>
      <a:buChar char="-"/>
      <a:defRPr>
        <a:uFill>
          <a:solidFill/>
        </a:uFill>
        <a:latin typeface="Calibri"/>
        <a:ea typeface="Calibri"/>
        <a:cs typeface="Calibri"/>
        <a:sym typeface="Calibri"/>
      </a:defRPr>
    </a:lvl8pPr>
    <a:lvl9pPr marL="3657600" defTabSz="457200">
      <a:buSzPct val="100000"/>
      <a:buFont typeface="Tahoma"/>
      <a:buChar char="-"/>
      <a:defRPr>
        <a:uFill>
          <a:solidFill/>
        </a:uFill>
        <a:latin typeface="Calibri"/>
        <a:ea typeface="Calibri"/>
        <a:cs typeface="Calibri"/>
        <a:sym typeface="Calibri"/>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n" i="on">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4F81BD"/>
          </a:solidFill>
        </a:fill>
      </a:tcStyle>
    </a:firstCol>
    <a:la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4F81BD"/>
          </a:solidFill>
        </a:fill>
      </a:tcStyle>
    </a:lastRow>
    <a:fir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4F81BD"/>
          </a:solidFill>
        </a:fill>
      </a:tcStyle>
    </a:firstRow>
  </a:tblStyle>
  <a:tblStyle styleId="{C7B018BB-80A7-4F77-B60F-C8B233D01FF8}" styleName="">
    <a:tblBg/>
    <a:wholeTbl>
      <a:tcTxStyle b="on" i="on">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9BBB59"/>
          </a:solidFill>
        </a:fill>
      </a:tcStyle>
    </a:firstCol>
    <a:la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9BBB59"/>
          </a:solidFill>
        </a:fill>
      </a:tcStyle>
    </a:lastRow>
    <a:fir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9BBB59"/>
          </a:solidFill>
        </a:fill>
      </a:tcStyle>
    </a:firstRow>
  </a:tblStyle>
  <a:tblStyle styleId="{EEE7283C-3CF3-47DC-8721-378D4A62B228}" styleName="">
    <a:tblBg/>
    <a:wholeTbl>
      <a:tcTxStyle b="on" i="on">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79646"/>
          </a:solidFill>
        </a:fill>
      </a:tcStyle>
    </a:firstCol>
    <a:la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79646"/>
          </a:solidFill>
        </a:fill>
      </a:tcStyle>
    </a:lastRow>
    <a:fir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79646"/>
          </a:solidFill>
        </a:fill>
      </a:tcStyle>
    </a:firstRow>
  </a:tblStyle>
  <a:tblStyle styleId="{CF821DB8-F4EB-4A41-A1BA-3FCAFE7338EE}" styleName="">
    <a:tblBg/>
    <a:wholeTbl>
      <a:tcTxStyle b="on" i="on">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n">
        <a:font>
          <a:latin typeface="Calibri"/>
          <a:ea typeface="Calibri"/>
          <a:cs typeface="Calibri"/>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F81BD"/>
          </a:solidFill>
        </a:fill>
      </a:tcStyle>
    </a:firstCol>
    <a:lastRow>
      <a:tcTxStyle b="on" i="on">
        <a:font>
          <a:latin typeface="Calibri"/>
          <a:ea typeface="Calibri"/>
          <a:cs typeface="Calibri"/>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n">
        <a:font>
          <a:latin typeface="Calibri"/>
          <a:ea typeface="Calibri"/>
          <a:cs typeface="Calibri"/>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4F81BD"/>
          </a:solidFill>
        </a:fill>
      </a:tcStyle>
    </a:firstRow>
  </a:tblStyle>
  <a:tblStyle styleId="{33BA23B1-9221-436E-865A-0063620EA4FD}" styleName="">
    <a:tblBg/>
    <a:wholeTbl>
      <a:tcTxStyle b="on" i="on">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fill>
      </a:tcStyle>
    </a:firstCol>
    <a:la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fill>
      </a:tcStyle>
    </a:lastRow>
    <a:fir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fill>
      </a:tcStyle>
    </a:firstRow>
  </a:tblStyle>
  <a:tblStyle styleId="{2708684C-4D16-4618-839F-0558EEFCDFE6}" styleName="">
    <a:tblBg/>
    <a:wholeTbl>
      <a:tcTxStyle b="on" i="on">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n">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n">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n">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6" autoAdjust="0"/>
    <p:restoredTop sz="94683" autoAdjust="0"/>
  </p:normalViewPr>
  <p:slideViewPr>
    <p:cSldViewPr>
      <p:cViewPr>
        <p:scale>
          <a:sx n="75" d="100"/>
          <a:sy n="75" d="100"/>
        </p:scale>
        <p:origin x="-552" y="-1248"/>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6" name="Shape 46"/>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47" name="Shape 47"/>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2038025018"/>
      </p:ext>
    </p:extLst>
  </p:cSld>
  <p:clrMap bg1="lt1" tx1="dk1" bg2="lt2" tx2="dk2" accent1="accent1" accent2="accent2" accent3="accent3" accent4="accent4" accent5="accent5" accent6="accent6" hlink="hlink" folHlink="folHlink"/>
  <p:notesStyle>
    <a:lvl1pPr defTabSz="457200">
      <a:defRPr sz="2400">
        <a:latin typeface="Avenir Book"/>
        <a:ea typeface="Avenir Book"/>
        <a:cs typeface="Avenir Book"/>
        <a:sym typeface="Avenir Book"/>
      </a:defRPr>
    </a:lvl1pPr>
    <a:lvl2pPr indent="228600" defTabSz="457200">
      <a:defRPr sz="2400">
        <a:latin typeface="Avenir Book"/>
        <a:ea typeface="Avenir Book"/>
        <a:cs typeface="Avenir Book"/>
        <a:sym typeface="Avenir Book"/>
      </a:defRPr>
    </a:lvl2pPr>
    <a:lvl3pPr indent="457200" defTabSz="457200">
      <a:defRPr sz="2400">
        <a:latin typeface="Avenir Book"/>
        <a:ea typeface="Avenir Book"/>
        <a:cs typeface="Avenir Book"/>
        <a:sym typeface="Avenir Book"/>
      </a:defRPr>
    </a:lvl3pPr>
    <a:lvl4pPr indent="685800" defTabSz="457200">
      <a:defRPr sz="2400">
        <a:latin typeface="Avenir Book"/>
        <a:ea typeface="Avenir Book"/>
        <a:cs typeface="Avenir Book"/>
        <a:sym typeface="Avenir Book"/>
      </a:defRPr>
    </a:lvl4pPr>
    <a:lvl5pPr indent="914400" defTabSz="457200">
      <a:defRPr sz="2400">
        <a:latin typeface="Avenir Book"/>
        <a:ea typeface="Avenir Book"/>
        <a:cs typeface="Avenir Book"/>
        <a:sym typeface="Avenir Book"/>
      </a:defRPr>
    </a:lvl5pPr>
    <a:lvl6pPr indent="1143000" defTabSz="457200">
      <a:defRPr sz="2400">
        <a:latin typeface="Avenir Book"/>
        <a:ea typeface="Avenir Book"/>
        <a:cs typeface="Avenir Book"/>
        <a:sym typeface="Avenir Book"/>
      </a:defRPr>
    </a:lvl6pPr>
    <a:lvl7pPr indent="1371600" defTabSz="457200">
      <a:defRPr sz="2400">
        <a:latin typeface="Avenir Book"/>
        <a:ea typeface="Avenir Book"/>
        <a:cs typeface="Avenir Book"/>
        <a:sym typeface="Avenir Book"/>
      </a:defRPr>
    </a:lvl7pPr>
    <a:lvl8pPr indent="1600200" defTabSz="457200">
      <a:defRPr sz="2400">
        <a:latin typeface="Avenir Book"/>
        <a:ea typeface="Avenir Book"/>
        <a:cs typeface="Avenir Book"/>
        <a:sym typeface="Avenir Book"/>
      </a:defRPr>
    </a:lvl8pPr>
    <a:lvl9pPr indent="1828800" defTabSz="457200">
      <a:defRPr sz="2400">
        <a:latin typeface="Avenir Book"/>
        <a:ea typeface="Avenir Book"/>
        <a:cs typeface="Avenir Book"/>
        <a:sym typeface="Avenir Book"/>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defTabSz="457200" eaLnBrk="1" fontAlgn="auto" latinLnBrk="0" hangingPunct="1">
              <a:lnSpc>
                <a:spcPct val="100000"/>
              </a:lnSpc>
              <a:spcBef>
                <a:spcPts val="0"/>
              </a:spcBef>
              <a:spcAft>
                <a:spcPts val="0"/>
              </a:spcAft>
              <a:buClrTx/>
              <a:buSzTx/>
              <a:buFontTx/>
              <a:buNone/>
              <a:tabLst/>
              <a:defRPr/>
            </a:pPr>
            <a:r>
              <a:rPr lang="en-US" sz="2400" dirty="0" smtClean="0">
                <a:effectLst/>
                <a:latin typeface="Avenir Book"/>
                <a:ea typeface="Avenir Book"/>
                <a:cs typeface="Avenir Book"/>
                <a:sym typeface="Avenir Book"/>
              </a:rPr>
              <a:t>Are you overwhelmed with book keeping for your home or business? Do you have a mountain of invoices and tax records to review?  Or perhaps you don’t want to bother with it at all.</a:t>
            </a:r>
            <a:endParaRPr lang="bg-BG" sz="2400" dirty="0" smtClean="0">
              <a:effectLst/>
              <a:latin typeface="Avenir Book"/>
              <a:ea typeface="Avenir Book"/>
              <a:cs typeface="Avenir Book"/>
              <a:sym typeface="Avenir Book"/>
            </a:endParaRPr>
          </a:p>
          <a:p>
            <a:endParaRPr lang="bg-BG" dirty="0"/>
          </a:p>
        </p:txBody>
      </p:sp>
    </p:spTree>
    <p:extLst>
      <p:ext uri="{BB962C8B-B14F-4D97-AF65-F5344CB8AC3E}">
        <p14:creationId xmlns:p14="http://schemas.microsoft.com/office/powerpoint/2010/main" val="6484542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defTabSz="457200" eaLnBrk="1" fontAlgn="auto" latinLnBrk="0" hangingPunct="1">
              <a:lnSpc>
                <a:spcPct val="100000"/>
              </a:lnSpc>
              <a:spcBef>
                <a:spcPts val="0"/>
              </a:spcBef>
              <a:spcAft>
                <a:spcPts val="0"/>
              </a:spcAft>
              <a:buClrTx/>
              <a:buSzTx/>
              <a:buFontTx/>
              <a:buNone/>
              <a:tabLst/>
              <a:defRPr/>
            </a:pPr>
            <a:r>
              <a:rPr lang="en-US" sz="2400" dirty="0" smtClean="0">
                <a:effectLst/>
                <a:latin typeface="Avenir Book"/>
                <a:ea typeface="Avenir Book"/>
                <a:cs typeface="Avenir Book"/>
                <a:sym typeface="Avenir Book"/>
              </a:rPr>
              <a:t>We would love to help you.  When it comes to providing accounting services for your personal life or business, you need an expert who will be able to assist you quickly, and get the job done right…the first time!</a:t>
            </a:r>
            <a:endParaRPr lang="bg-BG" sz="2400" dirty="0" smtClean="0">
              <a:effectLst/>
              <a:latin typeface="Avenir Book"/>
              <a:ea typeface="Avenir Book"/>
              <a:cs typeface="Avenir Book"/>
              <a:sym typeface="Avenir Book"/>
            </a:endParaRPr>
          </a:p>
        </p:txBody>
      </p:sp>
    </p:spTree>
    <p:extLst>
      <p:ext uri="{BB962C8B-B14F-4D97-AF65-F5344CB8AC3E}">
        <p14:creationId xmlns:p14="http://schemas.microsoft.com/office/powerpoint/2010/main" val="27073925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defTabSz="457200" eaLnBrk="1" fontAlgn="auto" latinLnBrk="0" hangingPunct="1">
              <a:lnSpc>
                <a:spcPct val="100000"/>
              </a:lnSpc>
              <a:spcBef>
                <a:spcPts val="0"/>
              </a:spcBef>
              <a:spcAft>
                <a:spcPts val="0"/>
              </a:spcAft>
              <a:buClrTx/>
              <a:buSzTx/>
              <a:buFontTx/>
              <a:buNone/>
              <a:tabLst/>
              <a:defRPr/>
            </a:pPr>
            <a:r>
              <a:rPr lang="en-US" sz="2400" dirty="0" smtClean="0">
                <a:effectLst/>
                <a:latin typeface="Avenir Book"/>
                <a:ea typeface="Avenir Book"/>
                <a:cs typeface="Avenir Book"/>
                <a:sym typeface="Avenir Book"/>
              </a:rPr>
              <a:t>Don’t trust this job to just anyone.  You deserve an accountant who is polite, skilled, and available to help you right away.</a:t>
            </a:r>
            <a:endParaRPr lang="bg-BG" sz="2400" dirty="0" smtClean="0">
              <a:effectLst/>
              <a:latin typeface="Avenir Book"/>
              <a:ea typeface="Avenir Book"/>
              <a:cs typeface="Avenir Book"/>
              <a:sym typeface="Avenir Book"/>
            </a:endParaRPr>
          </a:p>
          <a:p>
            <a:endParaRPr lang="bg-BG" dirty="0"/>
          </a:p>
        </p:txBody>
      </p:sp>
    </p:spTree>
    <p:extLst>
      <p:ext uri="{BB962C8B-B14F-4D97-AF65-F5344CB8AC3E}">
        <p14:creationId xmlns:p14="http://schemas.microsoft.com/office/powerpoint/2010/main" val="2491292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defTabSz="457200" eaLnBrk="1" fontAlgn="auto" latinLnBrk="0" hangingPunct="1">
              <a:lnSpc>
                <a:spcPct val="100000"/>
              </a:lnSpc>
              <a:spcBef>
                <a:spcPts val="0"/>
              </a:spcBef>
              <a:spcAft>
                <a:spcPts val="0"/>
              </a:spcAft>
              <a:buClrTx/>
              <a:buSzTx/>
              <a:buFontTx/>
              <a:buNone/>
              <a:tabLst/>
              <a:defRPr/>
            </a:pPr>
            <a:r>
              <a:rPr lang="en-US" sz="2400" dirty="0" smtClean="0">
                <a:effectLst/>
                <a:latin typeface="Avenir Book"/>
                <a:ea typeface="Avenir Book"/>
                <a:cs typeface="Avenir Book"/>
                <a:sym typeface="Avenir Book"/>
              </a:rPr>
              <a:t>We will handle all of your needs in a quick and professional manner. </a:t>
            </a:r>
            <a:endParaRPr lang="bg-BG" sz="2400" dirty="0" smtClean="0">
              <a:effectLst/>
              <a:latin typeface="Avenir Book"/>
              <a:ea typeface="Avenir Book"/>
              <a:cs typeface="Avenir Book"/>
              <a:sym typeface="Avenir Book"/>
            </a:endParaRPr>
          </a:p>
          <a:p>
            <a:endParaRPr lang="bg-BG" dirty="0"/>
          </a:p>
        </p:txBody>
      </p:sp>
    </p:spTree>
    <p:extLst>
      <p:ext uri="{BB962C8B-B14F-4D97-AF65-F5344CB8AC3E}">
        <p14:creationId xmlns:p14="http://schemas.microsoft.com/office/powerpoint/2010/main" val="29654296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defTabSz="457200" eaLnBrk="1" fontAlgn="auto" latinLnBrk="0" hangingPunct="1">
              <a:lnSpc>
                <a:spcPct val="100000"/>
              </a:lnSpc>
              <a:spcBef>
                <a:spcPts val="0"/>
              </a:spcBef>
              <a:spcAft>
                <a:spcPts val="0"/>
              </a:spcAft>
              <a:buClrTx/>
              <a:buSzTx/>
              <a:buFontTx/>
              <a:buNone/>
              <a:tabLst/>
              <a:defRPr/>
            </a:pPr>
            <a:r>
              <a:rPr lang="en-US" sz="2400" dirty="0" smtClean="0">
                <a:effectLst/>
                <a:latin typeface="Avenir Book"/>
                <a:ea typeface="Avenir Book"/>
                <a:cs typeface="Avenir Book"/>
                <a:sym typeface="Avenir Book"/>
              </a:rPr>
              <a:t>Don’t delay any further… Contact us today.  You can reach us by following the directions on this page.  We look forward to hearing from you!</a:t>
            </a:r>
            <a:endParaRPr lang="bg-BG" sz="2400" dirty="0" smtClean="0">
              <a:effectLst/>
              <a:latin typeface="Avenir Book"/>
              <a:ea typeface="Avenir Book"/>
              <a:cs typeface="Avenir Book"/>
              <a:sym typeface="Avenir Book"/>
            </a:endParaRPr>
          </a:p>
          <a:p>
            <a:endParaRPr lang="bg-BG" dirty="0"/>
          </a:p>
        </p:txBody>
      </p:sp>
    </p:spTree>
    <p:extLst>
      <p:ext uri="{BB962C8B-B14F-4D97-AF65-F5344CB8AC3E}">
        <p14:creationId xmlns:p14="http://schemas.microsoft.com/office/powerpoint/2010/main" val="3174403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 Title Slide">
    <p:spTree>
      <p:nvGrpSpPr>
        <p:cNvPr id="1" name=""/>
        <p:cNvGrpSpPr/>
        <p:nvPr/>
      </p:nvGrpSpPr>
      <p:grpSpPr>
        <a:xfrm>
          <a:off x="0" y="0"/>
          <a:ext cx="0" cy="0"/>
          <a:chOff x="0" y="0"/>
          <a:chExt cx="0" cy="0"/>
        </a:xfrm>
      </p:grpSpPr>
      <p:sp>
        <p:nvSpPr>
          <p:cNvPr id="6" name="Shape 6"/>
          <p:cNvSpPr>
            <a:spLocks noGrp="1"/>
          </p:cNvSpPr>
          <p:nvPr>
            <p:ph type="title"/>
          </p:nvPr>
        </p:nvSpPr>
        <p:spPr>
          <a:xfrm>
            <a:off x="685800" y="1383507"/>
            <a:ext cx="7772400" cy="1531143"/>
          </a:xfrm>
          <a:prstGeom prst="rect">
            <a:avLst/>
          </a:prstGeom>
        </p:spPr>
        <p:txBody>
          <a:bodyPr/>
          <a:lstStyle/>
          <a:p>
            <a:pPr lvl="0">
              <a:defRPr sz="1800">
                <a:uFillTx/>
              </a:defRPr>
            </a:pPr>
            <a:r>
              <a:rPr sz="4400">
                <a:uFill>
                  <a:solidFill/>
                </a:uFill>
              </a:rPr>
              <a:t>Title Text</a:t>
            </a:r>
          </a:p>
        </p:txBody>
      </p:sp>
      <p:sp>
        <p:nvSpPr>
          <p:cNvPr id="7" name="Shape 7"/>
          <p:cNvSpPr>
            <a:spLocks noGrp="1"/>
          </p:cNvSpPr>
          <p:nvPr>
            <p:ph type="body" idx="1"/>
          </p:nvPr>
        </p:nvSpPr>
        <p:spPr>
          <a:xfrm>
            <a:off x="1371600" y="2914650"/>
            <a:ext cx="6400800" cy="2228850"/>
          </a:xfrm>
          <a:prstGeom prst="rect">
            <a:avLst/>
          </a:prstGeom>
        </p:spPr>
        <p:txBody>
          <a:bodyPr/>
          <a:lstStyle>
            <a:lvl1pPr marL="0" indent="0" algn="ctr">
              <a:buSzTx/>
              <a:buFont typeface="Tahoma"/>
              <a:buNone/>
              <a:defRPr>
                <a:solidFill>
                  <a:srgbClr val="888888"/>
                </a:solidFill>
                <a:uFill>
                  <a:solidFill>
                    <a:srgbClr val="888888"/>
                  </a:solidFill>
                </a:uFill>
              </a:defRPr>
            </a:lvl1pPr>
            <a:lvl2pPr marL="457200" indent="0" algn="ctr">
              <a:buFont typeface="Tahoma"/>
              <a:buChar char="-"/>
              <a:defRPr>
                <a:solidFill>
                  <a:srgbClr val="888888"/>
                </a:solidFill>
                <a:uFill>
                  <a:solidFill>
                    <a:srgbClr val="888888"/>
                  </a:solidFill>
                </a:uFill>
              </a:defRPr>
            </a:lvl2pPr>
            <a:lvl3pPr marL="914400" indent="0" algn="ctr">
              <a:buFont typeface="Tahoma"/>
              <a:buChar char="-"/>
              <a:defRPr>
                <a:solidFill>
                  <a:srgbClr val="888888"/>
                </a:solidFill>
                <a:uFill>
                  <a:solidFill>
                    <a:srgbClr val="888888"/>
                  </a:solidFill>
                </a:uFill>
              </a:defRPr>
            </a:lvl3pPr>
            <a:lvl4pPr marL="1371600" indent="0" algn="ctr">
              <a:buFont typeface="Tahoma"/>
              <a:buChar char="-"/>
              <a:defRPr>
                <a:solidFill>
                  <a:srgbClr val="888888"/>
                </a:solidFill>
                <a:uFill>
                  <a:solidFill>
                    <a:srgbClr val="888888"/>
                  </a:solidFill>
                </a:uFill>
              </a:defRPr>
            </a:lvl4pPr>
            <a:lvl5pPr marL="1828800" indent="0" algn="ctr">
              <a:buFont typeface="Tahoma"/>
              <a:buChar char="-"/>
              <a:defRPr>
                <a:solidFill>
                  <a:srgbClr val="888888"/>
                </a:solidFill>
                <a:uFill>
                  <a:solidFill>
                    <a:srgbClr val="888888"/>
                  </a:solidFill>
                </a:uFill>
              </a:defRPr>
            </a:lvl5pPr>
          </a:lstStyle>
          <a:p>
            <a:pPr lvl="0">
              <a:defRPr sz="1800">
                <a:solidFill>
                  <a:srgbClr val="000000"/>
                </a:solidFill>
                <a:uFillTx/>
              </a:defRPr>
            </a:pPr>
            <a:r>
              <a:rPr sz="3200">
                <a:solidFill>
                  <a:srgbClr val="888888"/>
                </a:solidFill>
                <a:uFill>
                  <a:solidFill>
                    <a:srgbClr val="888888"/>
                  </a:solidFill>
                </a:uFill>
              </a:rPr>
              <a:t>Body Level One</a:t>
            </a:r>
          </a:p>
          <a:p>
            <a:pPr lvl="1">
              <a:defRPr sz="1800">
                <a:solidFill>
                  <a:srgbClr val="000000"/>
                </a:solidFill>
                <a:uFillTx/>
              </a:defRPr>
            </a:pPr>
            <a:r>
              <a:rPr sz="3200">
                <a:solidFill>
                  <a:srgbClr val="888888"/>
                </a:solidFill>
                <a:uFill>
                  <a:solidFill>
                    <a:srgbClr val="888888"/>
                  </a:solidFill>
                </a:uFill>
              </a:rPr>
              <a:t>Body Level Two</a:t>
            </a:r>
          </a:p>
          <a:p>
            <a:pPr lvl="2">
              <a:defRPr sz="1800">
                <a:solidFill>
                  <a:srgbClr val="000000"/>
                </a:solidFill>
                <a:uFillTx/>
              </a:defRPr>
            </a:pPr>
            <a:r>
              <a:rPr sz="3200">
                <a:solidFill>
                  <a:srgbClr val="888888"/>
                </a:solidFill>
                <a:uFill>
                  <a:solidFill>
                    <a:srgbClr val="888888"/>
                  </a:solidFill>
                </a:uFill>
              </a:rPr>
              <a:t>Body Level Three</a:t>
            </a:r>
          </a:p>
          <a:p>
            <a:pPr lvl="3">
              <a:defRPr sz="1800">
                <a:solidFill>
                  <a:srgbClr val="000000"/>
                </a:solidFill>
                <a:uFillTx/>
              </a:defRPr>
            </a:pPr>
            <a:r>
              <a:rPr sz="3200">
                <a:solidFill>
                  <a:srgbClr val="888888"/>
                </a:solidFill>
                <a:uFill>
                  <a:solidFill>
                    <a:srgbClr val="888888"/>
                  </a:solidFill>
                </a:uFill>
              </a:rPr>
              <a:t>Body Level Four</a:t>
            </a:r>
          </a:p>
          <a:p>
            <a:pPr lvl="4">
              <a:defRPr sz="1800">
                <a:solidFill>
                  <a:srgbClr val="000000"/>
                </a:solidFill>
                <a:uFillTx/>
              </a:defRPr>
            </a:pPr>
            <a:r>
              <a:rPr sz="3200">
                <a:solidFill>
                  <a:srgbClr val="888888"/>
                </a:solidFill>
                <a:uFill>
                  <a:solidFill>
                    <a:srgbClr val="888888"/>
                  </a:solidFill>
                </a:uFill>
              </a:rPr>
              <a:t>Body Level Five</a:t>
            </a:r>
          </a:p>
        </p:txBody>
      </p:sp>
      <p:sp>
        <p:nvSpPr>
          <p:cNvPr id="8" name="Shape 8"/>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Default - Title and Vertical Text">
    <p:spTree>
      <p:nvGrpSpPr>
        <p:cNvPr id="1" name=""/>
        <p:cNvGrpSpPr/>
        <p:nvPr/>
      </p:nvGrpSpPr>
      <p:grpSpPr>
        <a:xfrm>
          <a:off x="0" y="0"/>
          <a:ext cx="0" cy="0"/>
          <a:chOff x="0" y="0"/>
          <a:chExt cx="0" cy="0"/>
        </a:xfrm>
      </p:grpSpPr>
      <p:sp>
        <p:nvSpPr>
          <p:cNvPr id="39" name="Shape 39"/>
          <p:cNvSpPr>
            <a:spLocks noGrp="1"/>
          </p:cNvSpPr>
          <p:nvPr>
            <p:ph type="title"/>
          </p:nvPr>
        </p:nvSpPr>
        <p:spPr>
          <a:prstGeom prst="rect">
            <a:avLst/>
          </a:prstGeom>
        </p:spPr>
        <p:txBody>
          <a:bodyPr/>
          <a:lstStyle/>
          <a:p>
            <a:pPr lvl="0">
              <a:defRPr sz="1800">
                <a:uFillTx/>
              </a:defRPr>
            </a:pPr>
            <a:r>
              <a:rPr sz="4400">
                <a:uFill>
                  <a:solidFill/>
                </a:uFill>
              </a:rPr>
              <a:t>Title Text</a:t>
            </a:r>
          </a:p>
        </p:txBody>
      </p:sp>
      <p:sp>
        <p:nvSpPr>
          <p:cNvPr id="40" name="Shape 40"/>
          <p:cNvSpPr>
            <a:spLocks noGrp="1"/>
          </p:cNvSpPr>
          <p:nvPr>
            <p:ph type="body" idx="1"/>
          </p:nvPr>
        </p:nvSpPr>
        <p:spPr>
          <a:prstGeom prst="rect">
            <a:avLst/>
          </a:prstGeom>
        </p:spPr>
        <p:txBody>
          <a:bodyPr/>
          <a:lstStyle/>
          <a:p>
            <a:pPr lvl="0">
              <a:defRPr sz="1800">
                <a:uFillTx/>
              </a:defRPr>
            </a:pPr>
            <a:r>
              <a:rPr sz="3200">
                <a:uFill>
                  <a:solidFill/>
                </a:uFill>
              </a:rPr>
              <a:t>Body Level One</a:t>
            </a:r>
          </a:p>
          <a:p>
            <a:pPr lvl="1">
              <a:defRPr sz="1800">
                <a:uFillTx/>
              </a:defRPr>
            </a:pPr>
            <a:r>
              <a:rPr sz="3200">
                <a:uFill>
                  <a:solidFill/>
                </a:uFill>
              </a:rPr>
              <a:t>Body Level Two</a:t>
            </a:r>
          </a:p>
          <a:p>
            <a:pPr lvl="2">
              <a:defRPr sz="1800">
                <a:uFillTx/>
              </a:defRPr>
            </a:pPr>
            <a:r>
              <a:rPr sz="3200">
                <a:uFill>
                  <a:solidFill/>
                </a:uFill>
              </a:rPr>
              <a:t>Body Level Three</a:t>
            </a:r>
          </a:p>
          <a:p>
            <a:pPr lvl="3">
              <a:defRPr sz="1800">
                <a:uFillTx/>
              </a:defRPr>
            </a:pPr>
            <a:r>
              <a:rPr sz="3200">
                <a:uFill>
                  <a:solidFill/>
                </a:uFill>
              </a:rPr>
              <a:t>Body Level Four</a:t>
            </a:r>
          </a:p>
          <a:p>
            <a:pPr lvl="4">
              <a:defRPr sz="1800">
                <a:uFillTx/>
              </a:defRPr>
            </a:pPr>
            <a:r>
              <a:rPr sz="3200">
                <a:uFill>
                  <a:solidFill/>
                </a:uFill>
              </a:rPr>
              <a:t>Body Level Five</a:t>
            </a:r>
          </a:p>
        </p:txBody>
      </p:sp>
      <p:sp>
        <p:nvSpPr>
          <p:cNvPr id="41" name="Shape 41"/>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Default - Vertical Title and Text">
    <p:spTree>
      <p:nvGrpSpPr>
        <p:cNvPr id="1" name=""/>
        <p:cNvGrpSpPr/>
        <p:nvPr/>
      </p:nvGrpSpPr>
      <p:grpSpPr>
        <a:xfrm>
          <a:off x="0" y="0"/>
          <a:ext cx="0" cy="0"/>
          <a:chOff x="0" y="0"/>
          <a:chExt cx="0" cy="0"/>
        </a:xfrm>
      </p:grpSpPr>
      <p:sp>
        <p:nvSpPr>
          <p:cNvPr id="43" name="Shape 43"/>
          <p:cNvSpPr>
            <a:spLocks noGrp="1"/>
          </p:cNvSpPr>
          <p:nvPr>
            <p:ph type="title"/>
          </p:nvPr>
        </p:nvSpPr>
        <p:spPr>
          <a:xfrm>
            <a:off x="6629400" y="0"/>
            <a:ext cx="2057400" cy="3600450"/>
          </a:xfrm>
          <a:prstGeom prst="rect">
            <a:avLst/>
          </a:prstGeom>
        </p:spPr>
        <p:txBody>
          <a:bodyPr/>
          <a:lstStyle/>
          <a:p>
            <a:pPr lvl="0">
              <a:defRPr sz="1800">
                <a:uFillTx/>
              </a:defRPr>
            </a:pPr>
            <a:r>
              <a:rPr sz="4400">
                <a:uFill>
                  <a:solidFill/>
                </a:uFill>
              </a:rPr>
              <a:t>Title Text</a:t>
            </a:r>
          </a:p>
        </p:txBody>
      </p:sp>
      <p:sp>
        <p:nvSpPr>
          <p:cNvPr id="44" name="Shape 44"/>
          <p:cNvSpPr>
            <a:spLocks noGrp="1"/>
          </p:cNvSpPr>
          <p:nvPr>
            <p:ph type="body" idx="1"/>
          </p:nvPr>
        </p:nvSpPr>
        <p:spPr>
          <a:xfrm>
            <a:off x="457200" y="154780"/>
            <a:ext cx="6019800" cy="4576764"/>
          </a:xfrm>
          <a:prstGeom prst="rect">
            <a:avLst/>
          </a:prstGeom>
        </p:spPr>
        <p:txBody>
          <a:bodyPr/>
          <a:lstStyle/>
          <a:p>
            <a:pPr lvl="0">
              <a:defRPr sz="1800">
                <a:uFillTx/>
              </a:defRPr>
            </a:pPr>
            <a:r>
              <a:rPr sz="3200">
                <a:uFill>
                  <a:solidFill/>
                </a:uFill>
              </a:rPr>
              <a:t>Body Level One</a:t>
            </a:r>
          </a:p>
          <a:p>
            <a:pPr lvl="1">
              <a:defRPr sz="1800">
                <a:uFillTx/>
              </a:defRPr>
            </a:pPr>
            <a:r>
              <a:rPr sz="3200">
                <a:uFill>
                  <a:solidFill/>
                </a:uFill>
              </a:rPr>
              <a:t>Body Level Two</a:t>
            </a:r>
          </a:p>
          <a:p>
            <a:pPr lvl="2">
              <a:defRPr sz="1800">
                <a:uFillTx/>
              </a:defRPr>
            </a:pPr>
            <a:r>
              <a:rPr sz="3200">
                <a:uFill>
                  <a:solidFill/>
                </a:uFill>
              </a:rPr>
              <a:t>Body Level Three</a:t>
            </a:r>
          </a:p>
          <a:p>
            <a:pPr lvl="3">
              <a:defRPr sz="1800">
                <a:uFillTx/>
              </a:defRPr>
            </a:pPr>
            <a:r>
              <a:rPr sz="3200">
                <a:uFill>
                  <a:solidFill/>
                </a:uFill>
              </a:rPr>
              <a:t>Body Level Four</a:t>
            </a:r>
          </a:p>
          <a:p>
            <a:pPr lvl="4">
              <a:defRPr sz="1800">
                <a:uFillTx/>
              </a:defRPr>
            </a:pPr>
            <a:r>
              <a:rPr sz="3200">
                <a:uFill>
                  <a:solidFill/>
                </a:uFill>
              </a:rPr>
              <a:t>Body Level Five</a:t>
            </a:r>
          </a:p>
        </p:txBody>
      </p:sp>
      <p:sp>
        <p:nvSpPr>
          <p:cNvPr id="45" name="Shape 45"/>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Default - Title and Content">
    <p:spTree>
      <p:nvGrpSpPr>
        <p:cNvPr id="1" name=""/>
        <p:cNvGrpSpPr/>
        <p:nvPr/>
      </p:nvGrpSpPr>
      <p:grpSpPr>
        <a:xfrm>
          <a:off x="0" y="0"/>
          <a:ext cx="0" cy="0"/>
          <a:chOff x="0" y="0"/>
          <a:chExt cx="0" cy="0"/>
        </a:xfrm>
      </p:grpSpPr>
      <p:sp>
        <p:nvSpPr>
          <p:cNvPr id="10" name="Shape 10"/>
          <p:cNvSpPr>
            <a:spLocks noGrp="1"/>
          </p:cNvSpPr>
          <p:nvPr>
            <p:ph type="title"/>
          </p:nvPr>
        </p:nvSpPr>
        <p:spPr>
          <a:prstGeom prst="rect">
            <a:avLst/>
          </a:prstGeom>
        </p:spPr>
        <p:txBody>
          <a:bodyPr/>
          <a:lstStyle/>
          <a:p>
            <a:pPr lvl="0">
              <a:defRPr sz="1800">
                <a:uFillTx/>
              </a:defRPr>
            </a:pPr>
            <a:r>
              <a:rPr sz="4400">
                <a:uFill>
                  <a:solidFill/>
                </a:uFill>
              </a:rPr>
              <a:t>Title Text</a:t>
            </a:r>
          </a:p>
        </p:txBody>
      </p:sp>
      <p:sp>
        <p:nvSpPr>
          <p:cNvPr id="11" name="Shape 11"/>
          <p:cNvSpPr>
            <a:spLocks noGrp="1"/>
          </p:cNvSpPr>
          <p:nvPr>
            <p:ph type="body" idx="1"/>
          </p:nvPr>
        </p:nvSpPr>
        <p:spPr>
          <a:prstGeom prst="rect">
            <a:avLst/>
          </a:prstGeom>
        </p:spPr>
        <p:txBody>
          <a:bodyPr/>
          <a:lstStyle/>
          <a:p>
            <a:pPr lvl="0">
              <a:defRPr sz="1800">
                <a:uFillTx/>
              </a:defRPr>
            </a:pPr>
            <a:r>
              <a:rPr sz="3200">
                <a:uFill>
                  <a:solidFill/>
                </a:uFill>
              </a:rPr>
              <a:t>Body Level One</a:t>
            </a:r>
          </a:p>
          <a:p>
            <a:pPr lvl="1">
              <a:defRPr sz="1800">
                <a:uFillTx/>
              </a:defRPr>
            </a:pPr>
            <a:r>
              <a:rPr sz="3200">
                <a:uFill>
                  <a:solidFill/>
                </a:uFill>
              </a:rPr>
              <a:t>Body Level Two</a:t>
            </a:r>
          </a:p>
          <a:p>
            <a:pPr lvl="2">
              <a:defRPr sz="1800">
                <a:uFillTx/>
              </a:defRPr>
            </a:pPr>
            <a:r>
              <a:rPr sz="3200">
                <a:uFill>
                  <a:solidFill/>
                </a:uFill>
              </a:rPr>
              <a:t>Body Level Three</a:t>
            </a:r>
          </a:p>
          <a:p>
            <a:pPr lvl="3">
              <a:defRPr sz="1800">
                <a:uFillTx/>
              </a:defRPr>
            </a:pPr>
            <a:r>
              <a:rPr sz="3200">
                <a:uFill>
                  <a:solidFill/>
                </a:uFill>
              </a:rPr>
              <a:t>Body Level Four</a:t>
            </a:r>
          </a:p>
          <a:p>
            <a:pPr lvl="4">
              <a:defRPr sz="1800">
                <a:uFillTx/>
              </a:defRPr>
            </a:pPr>
            <a:r>
              <a:rPr sz="3200">
                <a:uFill>
                  <a:solidFill/>
                </a:uFill>
              </a:rPr>
              <a:t>Body Level Five</a:t>
            </a:r>
          </a:p>
        </p:txBody>
      </p:sp>
      <p:sp>
        <p:nvSpPr>
          <p:cNvPr id="12" name="Shape 12"/>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Default - Section Header">
    <p:spTree>
      <p:nvGrpSpPr>
        <p:cNvPr id="1" name=""/>
        <p:cNvGrpSpPr/>
        <p:nvPr/>
      </p:nvGrpSpPr>
      <p:grpSpPr>
        <a:xfrm>
          <a:off x="0" y="0"/>
          <a:ext cx="0" cy="0"/>
          <a:chOff x="0" y="0"/>
          <a:chExt cx="0" cy="0"/>
        </a:xfrm>
      </p:grpSpPr>
      <p:sp>
        <p:nvSpPr>
          <p:cNvPr id="14" name="Shape 14"/>
          <p:cNvSpPr>
            <a:spLocks noGrp="1"/>
          </p:cNvSpPr>
          <p:nvPr>
            <p:ph type="title"/>
          </p:nvPr>
        </p:nvSpPr>
        <p:spPr>
          <a:xfrm>
            <a:off x="722312" y="3305176"/>
            <a:ext cx="7772401" cy="1838324"/>
          </a:xfrm>
          <a:prstGeom prst="rect">
            <a:avLst/>
          </a:prstGeom>
        </p:spPr>
        <p:txBody>
          <a:bodyPr anchor="t"/>
          <a:lstStyle>
            <a:lvl1pPr algn="l">
              <a:defRPr sz="4000" b="1" cap="all"/>
            </a:lvl1pPr>
          </a:lstStyle>
          <a:p>
            <a:pPr lvl="0">
              <a:defRPr sz="1800" b="0" cap="none">
                <a:uFillTx/>
              </a:defRPr>
            </a:pPr>
            <a:r>
              <a:rPr sz="4000" b="1" cap="all">
                <a:uFill>
                  <a:solidFill/>
                </a:uFill>
              </a:rPr>
              <a:t>Title Text</a:t>
            </a:r>
          </a:p>
        </p:txBody>
      </p:sp>
      <p:sp>
        <p:nvSpPr>
          <p:cNvPr id="15" name="Shape 15"/>
          <p:cNvSpPr>
            <a:spLocks noGrp="1"/>
          </p:cNvSpPr>
          <p:nvPr>
            <p:ph type="body" idx="1"/>
          </p:nvPr>
        </p:nvSpPr>
        <p:spPr>
          <a:xfrm>
            <a:off x="722312" y="894159"/>
            <a:ext cx="7772401" cy="2411016"/>
          </a:xfrm>
          <a:prstGeom prst="rect">
            <a:avLst/>
          </a:prstGeom>
        </p:spPr>
        <p:txBody>
          <a:bodyPr anchor="b"/>
          <a:lstStyle>
            <a:lvl1pPr marL="0" indent="0">
              <a:spcBef>
                <a:spcPts val="400"/>
              </a:spcBef>
              <a:buSzTx/>
              <a:buFont typeface="Tahoma"/>
              <a:buNone/>
              <a:defRPr sz="2000">
                <a:solidFill>
                  <a:srgbClr val="888888"/>
                </a:solidFill>
                <a:uFill>
                  <a:solidFill>
                    <a:srgbClr val="888888"/>
                  </a:solidFill>
                </a:uFill>
              </a:defRPr>
            </a:lvl1pPr>
            <a:lvl2pPr marL="457200" indent="0">
              <a:spcBef>
                <a:spcPts val="400"/>
              </a:spcBef>
              <a:buFont typeface="Tahoma"/>
              <a:buChar char="-"/>
              <a:defRPr sz="2000">
                <a:solidFill>
                  <a:srgbClr val="888888"/>
                </a:solidFill>
                <a:uFill>
                  <a:solidFill>
                    <a:srgbClr val="888888"/>
                  </a:solidFill>
                </a:uFill>
              </a:defRPr>
            </a:lvl2pPr>
            <a:lvl3pPr marL="914400" indent="0">
              <a:spcBef>
                <a:spcPts val="400"/>
              </a:spcBef>
              <a:buFont typeface="Tahoma"/>
              <a:buChar char="-"/>
              <a:defRPr sz="2000">
                <a:solidFill>
                  <a:srgbClr val="888888"/>
                </a:solidFill>
                <a:uFill>
                  <a:solidFill>
                    <a:srgbClr val="888888"/>
                  </a:solidFill>
                </a:uFill>
              </a:defRPr>
            </a:lvl3pPr>
            <a:lvl4pPr marL="1371600" indent="0">
              <a:spcBef>
                <a:spcPts val="400"/>
              </a:spcBef>
              <a:buFont typeface="Tahoma"/>
              <a:buChar char="-"/>
              <a:defRPr sz="2000">
                <a:solidFill>
                  <a:srgbClr val="888888"/>
                </a:solidFill>
                <a:uFill>
                  <a:solidFill>
                    <a:srgbClr val="888888"/>
                  </a:solidFill>
                </a:uFill>
              </a:defRPr>
            </a:lvl4pPr>
            <a:lvl5pPr marL="1828800" indent="0">
              <a:spcBef>
                <a:spcPts val="400"/>
              </a:spcBef>
              <a:buFont typeface="Tahoma"/>
              <a:buChar char="-"/>
              <a:defRPr sz="2000">
                <a:solidFill>
                  <a:srgbClr val="888888"/>
                </a:solidFill>
                <a:uFill>
                  <a:solidFill>
                    <a:srgbClr val="888888"/>
                  </a:solidFill>
                </a:uFill>
              </a:defRPr>
            </a:lvl5pPr>
          </a:lstStyle>
          <a:p>
            <a:pPr lvl="0">
              <a:defRPr sz="1800">
                <a:solidFill>
                  <a:srgbClr val="000000"/>
                </a:solidFill>
                <a:uFillTx/>
              </a:defRPr>
            </a:pPr>
            <a:r>
              <a:rPr sz="2000">
                <a:solidFill>
                  <a:srgbClr val="888888"/>
                </a:solidFill>
                <a:uFill>
                  <a:solidFill>
                    <a:srgbClr val="888888"/>
                  </a:solidFill>
                </a:uFill>
              </a:rPr>
              <a:t>Body Level One</a:t>
            </a:r>
          </a:p>
          <a:p>
            <a:pPr lvl="1">
              <a:defRPr sz="1800">
                <a:solidFill>
                  <a:srgbClr val="000000"/>
                </a:solidFill>
                <a:uFillTx/>
              </a:defRPr>
            </a:pPr>
            <a:r>
              <a:rPr sz="2000">
                <a:solidFill>
                  <a:srgbClr val="888888"/>
                </a:solidFill>
                <a:uFill>
                  <a:solidFill>
                    <a:srgbClr val="888888"/>
                  </a:solidFill>
                </a:uFill>
              </a:rPr>
              <a:t>Body Level Two</a:t>
            </a:r>
          </a:p>
          <a:p>
            <a:pPr lvl="2">
              <a:defRPr sz="1800">
                <a:solidFill>
                  <a:srgbClr val="000000"/>
                </a:solidFill>
                <a:uFillTx/>
              </a:defRPr>
            </a:pPr>
            <a:r>
              <a:rPr sz="2000">
                <a:solidFill>
                  <a:srgbClr val="888888"/>
                </a:solidFill>
                <a:uFill>
                  <a:solidFill>
                    <a:srgbClr val="888888"/>
                  </a:solidFill>
                </a:uFill>
              </a:rPr>
              <a:t>Body Level Three</a:t>
            </a:r>
          </a:p>
          <a:p>
            <a:pPr lvl="3">
              <a:defRPr sz="1800">
                <a:solidFill>
                  <a:srgbClr val="000000"/>
                </a:solidFill>
                <a:uFillTx/>
              </a:defRPr>
            </a:pPr>
            <a:r>
              <a:rPr sz="2000">
                <a:solidFill>
                  <a:srgbClr val="888888"/>
                </a:solidFill>
                <a:uFill>
                  <a:solidFill>
                    <a:srgbClr val="888888"/>
                  </a:solidFill>
                </a:uFill>
              </a:rPr>
              <a:t>Body Level Four</a:t>
            </a:r>
          </a:p>
          <a:p>
            <a:pPr lvl="4">
              <a:defRPr sz="1800">
                <a:solidFill>
                  <a:srgbClr val="000000"/>
                </a:solidFill>
                <a:uFillTx/>
              </a:defRPr>
            </a:pPr>
            <a:r>
              <a:rPr sz="2000">
                <a:solidFill>
                  <a:srgbClr val="888888"/>
                </a:solidFill>
                <a:uFill>
                  <a:solidFill>
                    <a:srgbClr val="888888"/>
                  </a:solidFill>
                </a:uFill>
              </a:rPr>
              <a:t>Body Level Five</a:t>
            </a:r>
          </a:p>
        </p:txBody>
      </p:sp>
      <p:sp>
        <p:nvSpPr>
          <p:cNvPr id="16" name="Shape 16"/>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Default - Two Content">
    <p:spTree>
      <p:nvGrpSpPr>
        <p:cNvPr id="1" name=""/>
        <p:cNvGrpSpPr/>
        <p:nvPr/>
      </p:nvGrpSpPr>
      <p:grpSpPr>
        <a:xfrm>
          <a:off x="0" y="0"/>
          <a:ext cx="0" cy="0"/>
          <a:chOff x="0" y="0"/>
          <a:chExt cx="0" cy="0"/>
        </a:xfrm>
      </p:grpSpPr>
      <p:sp>
        <p:nvSpPr>
          <p:cNvPr id="18" name="Shape 18"/>
          <p:cNvSpPr>
            <a:spLocks noGrp="1"/>
          </p:cNvSpPr>
          <p:nvPr>
            <p:ph type="title"/>
          </p:nvPr>
        </p:nvSpPr>
        <p:spPr>
          <a:xfrm>
            <a:off x="457200" y="205978"/>
            <a:ext cx="8229600" cy="857251"/>
          </a:xfrm>
          <a:prstGeom prst="rect">
            <a:avLst/>
          </a:prstGeom>
        </p:spPr>
        <p:txBody>
          <a:bodyPr/>
          <a:lstStyle/>
          <a:p>
            <a:pPr lvl="0">
              <a:defRPr sz="1800">
                <a:uFillTx/>
              </a:defRPr>
            </a:pPr>
            <a:r>
              <a:rPr sz="4400">
                <a:uFill>
                  <a:solidFill/>
                </a:uFill>
              </a:rPr>
              <a:t>Title Text</a:t>
            </a:r>
          </a:p>
        </p:txBody>
      </p:sp>
      <p:sp>
        <p:nvSpPr>
          <p:cNvPr id="19" name="Shape 19"/>
          <p:cNvSpPr>
            <a:spLocks noGrp="1"/>
          </p:cNvSpPr>
          <p:nvPr>
            <p:ph type="body" idx="1"/>
          </p:nvPr>
        </p:nvSpPr>
        <p:spPr>
          <a:xfrm>
            <a:off x="457200" y="900112"/>
            <a:ext cx="4038600" cy="2545558"/>
          </a:xfrm>
          <a:prstGeom prst="rect">
            <a:avLst/>
          </a:prstGeom>
        </p:spPr>
        <p:txBody>
          <a:bodyPr/>
          <a:lstStyle>
            <a:lvl1pPr>
              <a:spcBef>
                <a:spcPts val="600"/>
              </a:spcBef>
              <a:defRPr sz="2800"/>
            </a:lvl1pPr>
            <a:lvl2pPr marL="790575" indent="-333375">
              <a:spcBef>
                <a:spcPts val="600"/>
              </a:spcBef>
              <a:defRPr sz="2800"/>
            </a:lvl2pPr>
            <a:lvl3pPr marL="1234439" indent="-320039">
              <a:spcBef>
                <a:spcPts val="600"/>
              </a:spcBef>
              <a:defRPr sz="2800"/>
            </a:lvl3pPr>
            <a:lvl4pPr marL="1727200" indent="-355600">
              <a:spcBef>
                <a:spcPts val="600"/>
              </a:spcBef>
              <a:defRPr sz="2800"/>
            </a:lvl4pPr>
            <a:lvl5pPr marL="2184400" indent="-355600">
              <a:spcBef>
                <a:spcPts val="600"/>
              </a:spcBef>
              <a:defRPr sz="2800"/>
            </a:lvl5pPr>
          </a:lstStyle>
          <a:p>
            <a:pPr lvl="0">
              <a:defRPr sz="1800">
                <a:uFillTx/>
              </a:defRPr>
            </a:pPr>
            <a:r>
              <a:rPr sz="2800">
                <a:uFill>
                  <a:solidFill/>
                </a:uFill>
              </a:rPr>
              <a:t>Body Level One</a:t>
            </a:r>
          </a:p>
          <a:p>
            <a:pPr lvl="1">
              <a:defRPr sz="1800">
                <a:uFillTx/>
              </a:defRPr>
            </a:pPr>
            <a:r>
              <a:rPr sz="2800">
                <a:uFill>
                  <a:solidFill/>
                </a:uFill>
              </a:rPr>
              <a:t>Body Level Two</a:t>
            </a:r>
          </a:p>
          <a:p>
            <a:pPr lvl="2">
              <a:defRPr sz="1800">
                <a:uFillTx/>
              </a:defRPr>
            </a:pPr>
            <a:r>
              <a:rPr sz="2800">
                <a:uFill>
                  <a:solidFill/>
                </a:uFill>
              </a:rPr>
              <a:t>Body Level Three</a:t>
            </a:r>
          </a:p>
          <a:p>
            <a:pPr lvl="3">
              <a:defRPr sz="1800">
                <a:uFillTx/>
              </a:defRPr>
            </a:pPr>
            <a:r>
              <a:rPr sz="2800">
                <a:uFill>
                  <a:solidFill/>
                </a:uFill>
              </a:rPr>
              <a:t>Body Level Four</a:t>
            </a:r>
          </a:p>
          <a:p>
            <a:pPr lvl="4">
              <a:defRPr sz="1800">
                <a:uFillTx/>
              </a:defRPr>
            </a:pPr>
            <a:r>
              <a:rPr sz="2800">
                <a:uFill>
                  <a:solidFill/>
                </a:uFill>
              </a:rPr>
              <a:t>Body Level Five</a:t>
            </a:r>
          </a:p>
        </p:txBody>
      </p:sp>
      <p:sp>
        <p:nvSpPr>
          <p:cNvPr id="20" name="Shape 20"/>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Default - Comparison">
    <p:spTree>
      <p:nvGrpSpPr>
        <p:cNvPr id="1" name=""/>
        <p:cNvGrpSpPr/>
        <p:nvPr/>
      </p:nvGrpSpPr>
      <p:grpSpPr>
        <a:xfrm>
          <a:off x="0" y="0"/>
          <a:ext cx="0" cy="0"/>
          <a:chOff x="0" y="0"/>
          <a:chExt cx="0" cy="0"/>
        </a:xfrm>
      </p:grpSpPr>
      <p:sp>
        <p:nvSpPr>
          <p:cNvPr id="22" name="Shape 22"/>
          <p:cNvSpPr>
            <a:spLocks noGrp="1"/>
          </p:cNvSpPr>
          <p:nvPr>
            <p:ph type="title"/>
          </p:nvPr>
        </p:nvSpPr>
        <p:spPr>
          <a:xfrm>
            <a:off x="457200" y="192608"/>
            <a:ext cx="8229600" cy="883992"/>
          </a:xfrm>
          <a:prstGeom prst="rect">
            <a:avLst/>
          </a:prstGeom>
        </p:spPr>
        <p:txBody>
          <a:bodyPr/>
          <a:lstStyle/>
          <a:p>
            <a:pPr lvl="0">
              <a:defRPr sz="1800">
                <a:uFillTx/>
              </a:defRPr>
            </a:pPr>
            <a:r>
              <a:rPr sz="4400">
                <a:uFill>
                  <a:solidFill/>
                </a:uFill>
              </a:rPr>
              <a:t>Title Text</a:t>
            </a:r>
          </a:p>
        </p:txBody>
      </p:sp>
      <p:sp>
        <p:nvSpPr>
          <p:cNvPr id="23" name="Shape 23"/>
          <p:cNvSpPr>
            <a:spLocks noGrp="1"/>
          </p:cNvSpPr>
          <p:nvPr>
            <p:ph type="body" idx="1"/>
          </p:nvPr>
        </p:nvSpPr>
        <p:spPr>
          <a:xfrm>
            <a:off x="457200" y="1076599"/>
            <a:ext cx="4040188" cy="554558"/>
          </a:xfrm>
          <a:prstGeom prst="rect">
            <a:avLst/>
          </a:prstGeom>
        </p:spPr>
        <p:txBody>
          <a:bodyPr anchor="b"/>
          <a:lstStyle>
            <a:lvl1pPr marL="0" indent="0">
              <a:spcBef>
                <a:spcPts val="500"/>
              </a:spcBef>
              <a:buSzTx/>
              <a:buFont typeface="Tahoma"/>
              <a:buNone/>
              <a:defRPr sz="2400" b="1"/>
            </a:lvl1pPr>
            <a:lvl2pPr marL="457200" indent="0">
              <a:spcBef>
                <a:spcPts val="500"/>
              </a:spcBef>
              <a:buFont typeface="Tahoma"/>
              <a:buChar char="-"/>
              <a:defRPr sz="2400" b="1"/>
            </a:lvl2pPr>
            <a:lvl3pPr marL="914400" indent="0">
              <a:spcBef>
                <a:spcPts val="500"/>
              </a:spcBef>
              <a:buFont typeface="Tahoma"/>
              <a:buChar char="-"/>
              <a:defRPr sz="2400" b="1"/>
            </a:lvl3pPr>
            <a:lvl4pPr marL="1371600" indent="0">
              <a:spcBef>
                <a:spcPts val="500"/>
              </a:spcBef>
              <a:buFont typeface="Tahoma"/>
              <a:buChar char="-"/>
              <a:defRPr sz="2400" b="1"/>
            </a:lvl4pPr>
            <a:lvl5pPr marL="1828800" indent="0">
              <a:spcBef>
                <a:spcPts val="500"/>
              </a:spcBef>
              <a:buFont typeface="Tahoma"/>
              <a:buChar char="-"/>
              <a:defRPr sz="2400" b="1"/>
            </a:lvl5pPr>
          </a:lstStyle>
          <a:p>
            <a:pPr lvl="0">
              <a:defRPr sz="1800" b="0">
                <a:uFillTx/>
              </a:defRPr>
            </a:pPr>
            <a:r>
              <a:rPr sz="2400" b="1">
                <a:uFill>
                  <a:solidFill/>
                </a:uFill>
              </a:rPr>
              <a:t>Body Level One</a:t>
            </a:r>
          </a:p>
          <a:p>
            <a:pPr lvl="1">
              <a:defRPr sz="1800" b="0">
                <a:uFillTx/>
              </a:defRPr>
            </a:pPr>
            <a:r>
              <a:rPr sz="2400" b="1">
                <a:uFill>
                  <a:solidFill/>
                </a:uFill>
              </a:rPr>
              <a:t>Body Level Two</a:t>
            </a:r>
          </a:p>
          <a:p>
            <a:pPr lvl="2">
              <a:defRPr sz="1800" b="0">
                <a:uFillTx/>
              </a:defRPr>
            </a:pPr>
            <a:r>
              <a:rPr sz="2400" b="1">
                <a:uFill>
                  <a:solidFill/>
                </a:uFill>
              </a:rPr>
              <a:t>Body Level Three</a:t>
            </a:r>
          </a:p>
          <a:p>
            <a:pPr lvl="3">
              <a:defRPr sz="1800" b="0">
                <a:uFillTx/>
              </a:defRPr>
            </a:pPr>
            <a:r>
              <a:rPr sz="2400" b="1">
                <a:uFill>
                  <a:solidFill/>
                </a:uFill>
              </a:rPr>
              <a:t>Body Level Four</a:t>
            </a:r>
          </a:p>
          <a:p>
            <a:pPr lvl="4">
              <a:defRPr sz="1800" b="0">
                <a:uFillTx/>
              </a:defRPr>
            </a:pPr>
            <a:r>
              <a:rPr sz="2400" b="1">
                <a:uFill>
                  <a:solidFill/>
                </a:uFill>
              </a:rPr>
              <a:t>Body Level Five</a:t>
            </a:r>
          </a:p>
        </p:txBody>
      </p:sp>
      <p:sp>
        <p:nvSpPr>
          <p:cNvPr id="24" name="Shape 24"/>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Default - Title Only">
    <p:spTree>
      <p:nvGrpSpPr>
        <p:cNvPr id="1" name=""/>
        <p:cNvGrpSpPr/>
        <p:nvPr/>
      </p:nvGrpSpPr>
      <p:grpSpPr>
        <a:xfrm>
          <a:off x="0" y="0"/>
          <a:ext cx="0" cy="0"/>
          <a:chOff x="0" y="0"/>
          <a:chExt cx="0" cy="0"/>
        </a:xfrm>
      </p:grpSpPr>
      <p:sp>
        <p:nvSpPr>
          <p:cNvPr id="26" name="Shape 26"/>
          <p:cNvSpPr>
            <a:spLocks noGrp="1"/>
          </p:cNvSpPr>
          <p:nvPr>
            <p:ph type="title"/>
          </p:nvPr>
        </p:nvSpPr>
        <p:spPr>
          <a:xfrm>
            <a:off x="457200" y="69057"/>
            <a:ext cx="8229600" cy="1131093"/>
          </a:xfrm>
          <a:prstGeom prst="rect">
            <a:avLst/>
          </a:prstGeom>
        </p:spPr>
        <p:txBody>
          <a:bodyPr/>
          <a:lstStyle/>
          <a:p>
            <a:pPr lvl="0">
              <a:defRPr sz="1800">
                <a:uFillTx/>
              </a:defRPr>
            </a:pPr>
            <a:r>
              <a:rPr sz="4400">
                <a:uFill>
                  <a:solidFill/>
                </a:uFill>
              </a:rPr>
              <a:t>Title Text</a:t>
            </a:r>
          </a:p>
        </p:txBody>
      </p:sp>
      <p:sp>
        <p:nvSpPr>
          <p:cNvPr id="27" name="Shape 27"/>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Default - Blank">
    <p:spTree>
      <p:nvGrpSpPr>
        <p:cNvPr id="1" name=""/>
        <p:cNvGrpSpPr/>
        <p:nvPr/>
      </p:nvGrpSpPr>
      <p:grpSpPr>
        <a:xfrm>
          <a:off x="0" y="0"/>
          <a:ext cx="0" cy="0"/>
          <a:chOff x="0" y="0"/>
          <a:chExt cx="0" cy="0"/>
        </a:xfrm>
      </p:grpSpPr>
      <p:sp>
        <p:nvSpPr>
          <p:cNvPr id="29" name="Shape 29"/>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Default - Content with Caption">
    <p:spTree>
      <p:nvGrpSpPr>
        <p:cNvPr id="1" name=""/>
        <p:cNvGrpSpPr/>
        <p:nvPr/>
      </p:nvGrpSpPr>
      <p:grpSpPr>
        <a:xfrm>
          <a:off x="0" y="0"/>
          <a:ext cx="0" cy="0"/>
          <a:chOff x="0" y="0"/>
          <a:chExt cx="0" cy="0"/>
        </a:xfrm>
      </p:grpSpPr>
      <p:sp>
        <p:nvSpPr>
          <p:cNvPr id="31" name="Shape 31"/>
          <p:cNvSpPr>
            <a:spLocks noGrp="1"/>
          </p:cNvSpPr>
          <p:nvPr>
            <p:ph type="title"/>
          </p:nvPr>
        </p:nvSpPr>
        <p:spPr>
          <a:xfrm>
            <a:off x="457201" y="0"/>
            <a:ext cx="3008314" cy="1076325"/>
          </a:xfrm>
          <a:prstGeom prst="rect">
            <a:avLst/>
          </a:prstGeom>
        </p:spPr>
        <p:txBody>
          <a:bodyPr anchor="b"/>
          <a:lstStyle>
            <a:lvl1pPr algn="l">
              <a:defRPr sz="2000" b="1"/>
            </a:lvl1pPr>
          </a:lstStyle>
          <a:p>
            <a:pPr lvl="0">
              <a:defRPr sz="1800" b="0">
                <a:uFillTx/>
              </a:defRPr>
            </a:pPr>
            <a:r>
              <a:rPr sz="2000" b="1">
                <a:uFill>
                  <a:solidFill/>
                </a:uFill>
              </a:rPr>
              <a:t>Title Text</a:t>
            </a:r>
          </a:p>
        </p:txBody>
      </p:sp>
      <p:sp>
        <p:nvSpPr>
          <p:cNvPr id="32" name="Shape 32"/>
          <p:cNvSpPr>
            <a:spLocks noGrp="1"/>
          </p:cNvSpPr>
          <p:nvPr>
            <p:ph type="body" idx="1"/>
          </p:nvPr>
        </p:nvSpPr>
        <p:spPr>
          <a:xfrm>
            <a:off x="3575050" y="204788"/>
            <a:ext cx="5111750" cy="4938713"/>
          </a:xfrm>
          <a:prstGeom prst="rect">
            <a:avLst/>
          </a:prstGeom>
        </p:spPr>
        <p:txBody>
          <a:bodyPr/>
          <a:lstStyle/>
          <a:p>
            <a:pPr lvl="0">
              <a:defRPr sz="1800">
                <a:uFillTx/>
              </a:defRPr>
            </a:pPr>
            <a:r>
              <a:rPr sz="3200">
                <a:uFill>
                  <a:solidFill/>
                </a:uFill>
              </a:rPr>
              <a:t>Body Level One</a:t>
            </a:r>
          </a:p>
          <a:p>
            <a:pPr lvl="1">
              <a:defRPr sz="1800">
                <a:uFillTx/>
              </a:defRPr>
            </a:pPr>
            <a:r>
              <a:rPr sz="3200">
                <a:uFill>
                  <a:solidFill/>
                </a:uFill>
              </a:rPr>
              <a:t>Body Level Two</a:t>
            </a:r>
          </a:p>
          <a:p>
            <a:pPr lvl="2">
              <a:defRPr sz="1800">
                <a:uFillTx/>
              </a:defRPr>
            </a:pPr>
            <a:r>
              <a:rPr sz="3200">
                <a:uFill>
                  <a:solidFill/>
                </a:uFill>
              </a:rPr>
              <a:t>Body Level Three</a:t>
            </a:r>
          </a:p>
          <a:p>
            <a:pPr lvl="3">
              <a:defRPr sz="1800">
                <a:uFillTx/>
              </a:defRPr>
            </a:pPr>
            <a:r>
              <a:rPr sz="3200">
                <a:uFill>
                  <a:solidFill/>
                </a:uFill>
              </a:rPr>
              <a:t>Body Level Four</a:t>
            </a:r>
          </a:p>
          <a:p>
            <a:pPr lvl="4">
              <a:defRPr sz="1800">
                <a:uFillTx/>
              </a:defRPr>
            </a:pPr>
            <a:r>
              <a:rPr sz="3200">
                <a:uFill>
                  <a:solidFill/>
                </a:uFill>
              </a:rPr>
              <a:t>Body Level Five</a:t>
            </a:r>
          </a:p>
        </p:txBody>
      </p:sp>
      <p:sp>
        <p:nvSpPr>
          <p:cNvPr id="33" name="Shape 33"/>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Default - Picture with Caption">
    <p:spTree>
      <p:nvGrpSpPr>
        <p:cNvPr id="1" name=""/>
        <p:cNvGrpSpPr/>
        <p:nvPr/>
      </p:nvGrpSpPr>
      <p:grpSpPr>
        <a:xfrm>
          <a:off x="0" y="0"/>
          <a:ext cx="0" cy="0"/>
          <a:chOff x="0" y="0"/>
          <a:chExt cx="0" cy="0"/>
        </a:xfrm>
      </p:grpSpPr>
      <p:sp>
        <p:nvSpPr>
          <p:cNvPr id="35" name="Shape 35"/>
          <p:cNvSpPr>
            <a:spLocks noGrp="1"/>
          </p:cNvSpPr>
          <p:nvPr>
            <p:ph type="title"/>
          </p:nvPr>
        </p:nvSpPr>
        <p:spPr>
          <a:xfrm>
            <a:off x="1792288" y="3600450"/>
            <a:ext cx="5486401" cy="425054"/>
          </a:xfrm>
          <a:prstGeom prst="rect">
            <a:avLst/>
          </a:prstGeom>
        </p:spPr>
        <p:txBody>
          <a:bodyPr anchor="b"/>
          <a:lstStyle>
            <a:lvl1pPr algn="l">
              <a:defRPr sz="2000" b="1"/>
            </a:lvl1pPr>
          </a:lstStyle>
          <a:p>
            <a:pPr lvl="0">
              <a:defRPr sz="1800" b="0">
                <a:uFillTx/>
              </a:defRPr>
            </a:pPr>
            <a:r>
              <a:rPr sz="2000" b="1">
                <a:uFill>
                  <a:solidFill/>
                </a:uFill>
              </a:rPr>
              <a:t>Title Text</a:t>
            </a:r>
          </a:p>
        </p:txBody>
      </p:sp>
      <p:sp>
        <p:nvSpPr>
          <p:cNvPr id="36" name="Shape 36"/>
          <p:cNvSpPr>
            <a:spLocks noGrp="1"/>
          </p:cNvSpPr>
          <p:nvPr>
            <p:ph type="body" idx="1"/>
          </p:nvPr>
        </p:nvSpPr>
        <p:spPr>
          <a:xfrm>
            <a:off x="1792288" y="4025503"/>
            <a:ext cx="5486401" cy="603648"/>
          </a:xfrm>
          <a:prstGeom prst="rect">
            <a:avLst/>
          </a:prstGeom>
        </p:spPr>
        <p:txBody>
          <a:bodyPr/>
          <a:lstStyle>
            <a:lvl1pPr marL="0" indent="0">
              <a:spcBef>
                <a:spcPts val="300"/>
              </a:spcBef>
              <a:buSzTx/>
              <a:buFont typeface="Tahoma"/>
              <a:buNone/>
              <a:defRPr sz="1400"/>
            </a:lvl1pPr>
            <a:lvl2pPr marL="457200" indent="0">
              <a:spcBef>
                <a:spcPts val="300"/>
              </a:spcBef>
              <a:buFont typeface="Tahoma"/>
              <a:buChar char="-"/>
              <a:defRPr sz="1400"/>
            </a:lvl2pPr>
            <a:lvl3pPr marL="914400" indent="0">
              <a:spcBef>
                <a:spcPts val="300"/>
              </a:spcBef>
              <a:buFont typeface="Tahoma"/>
              <a:buChar char="-"/>
              <a:defRPr sz="1400"/>
            </a:lvl3pPr>
            <a:lvl4pPr marL="1371600" indent="0">
              <a:spcBef>
                <a:spcPts val="300"/>
              </a:spcBef>
              <a:buFont typeface="Tahoma"/>
              <a:buChar char="-"/>
              <a:defRPr sz="1400"/>
            </a:lvl4pPr>
            <a:lvl5pPr marL="1828800" indent="0">
              <a:spcBef>
                <a:spcPts val="300"/>
              </a:spcBef>
              <a:buFont typeface="Tahoma"/>
              <a:buChar char="-"/>
              <a:defRPr sz="1400"/>
            </a:lvl5pPr>
          </a:lstStyle>
          <a:p>
            <a:pPr lvl="0">
              <a:defRPr sz="1800">
                <a:uFillTx/>
              </a:defRPr>
            </a:pPr>
            <a:r>
              <a:rPr sz="1400">
                <a:uFill>
                  <a:solidFill/>
                </a:uFill>
              </a:rPr>
              <a:t>Body Level One</a:t>
            </a:r>
          </a:p>
          <a:p>
            <a:pPr lvl="1">
              <a:defRPr sz="1800">
                <a:uFillTx/>
              </a:defRPr>
            </a:pPr>
            <a:r>
              <a:rPr sz="1400">
                <a:uFill>
                  <a:solidFill/>
                </a:uFill>
              </a:rPr>
              <a:t>Body Level Two</a:t>
            </a:r>
          </a:p>
          <a:p>
            <a:pPr lvl="2">
              <a:defRPr sz="1800">
                <a:uFillTx/>
              </a:defRPr>
            </a:pPr>
            <a:r>
              <a:rPr sz="1400">
                <a:uFill>
                  <a:solidFill/>
                </a:uFill>
              </a:rPr>
              <a:t>Body Level Three</a:t>
            </a:r>
          </a:p>
          <a:p>
            <a:pPr lvl="3">
              <a:defRPr sz="1800">
                <a:uFillTx/>
              </a:defRPr>
            </a:pPr>
            <a:r>
              <a:rPr sz="1400">
                <a:uFill>
                  <a:solidFill/>
                </a:uFill>
              </a:rPr>
              <a:t>Body Level Four</a:t>
            </a:r>
          </a:p>
          <a:p>
            <a:pPr lvl="4">
              <a:defRPr sz="1800">
                <a:uFillTx/>
              </a:defRPr>
            </a:pPr>
            <a:r>
              <a:rPr sz="1400">
                <a:uFill>
                  <a:solidFill/>
                </a:uFill>
              </a:rPr>
              <a:t>Body Level Five</a:t>
            </a:r>
          </a:p>
        </p:txBody>
      </p:sp>
      <p:sp>
        <p:nvSpPr>
          <p:cNvPr id="37" name="Shape 37"/>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57200" y="69057"/>
            <a:ext cx="8229600" cy="1131094"/>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normAutofit/>
          </a:bodyPr>
          <a:lstStyle/>
          <a:p>
            <a:pPr lvl="0">
              <a:defRPr sz="1800">
                <a:uFillTx/>
              </a:defRPr>
            </a:pPr>
            <a:r>
              <a:rPr sz="4400">
                <a:uFill>
                  <a:solidFill/>
                </a:uFill>
              </a:rPr>
              <a:t>Title Text</a:t>
            </a:r>
          </a:p>
        </p:txBody>
      </p:sp>
      <p:sp>
        <p:nvSpPr>
          <p:cNvPr id="3" name="Shape 3"/>
          <p:cNvSpPr>
            <a:spLocks noGrp="1"/>
          </p:cNvSpPr>
          <p:nvPr>
            <p:ph type="body" idx="1"/>
          </p:nvPr>
        </p:nvSpPr>
        <p:spPr>
          <a:xfrm>
            <a:off x="457200" y="1200150"/>
            <a:ext cx="8229600" cy="3943351"/>
          </a:xfrm>
          <a:prstGeom prst="rect">
            <a:avLst/>
          </a:prstGeom>
          <a:ln w="12700">
            <a:miter lim="400000"/>
          </a:ln>
          <a:extLst>
            <a:ext uri="{C572A759-6A51-4108-AA02-DFA0A04FC94B}">
              <ma14:wrappingTextBoxFlag xmlns="" xmlns:ma14="http://schemas.microsoft.com/office/mac/drawingml/2011/main" val="1"/>
            </a:ext>
          </a:extLst>
        </p:spPr>
        <p:txBody>
          <a:bodyPr lIns="45719" rIns="45719">
            <a:normAutofit/>
          </a:bodyPr>
          <a:lstStyle/>
          <a:p>
            <a:pPr lvl="0">
              <a:defRPr sz="1800">
                <a:uFillTx/>
              </a:defRPr>
            </a:pPr>
            <a:r>
              <a:rPr sz="3200">
                <a:uFill>
                  <a:solidFill/>
                </a:uFill>
              </a:rPr>
              <a:t>Body Level One</a:t>
            </a:r>
          </a:p>
          <a:p>
            <a:pPr lvl="1">
              <a:defRPr sz="1800">
                <a:uFillTx/>
              </a:defRPr>
            </a:pPr>
            <a:r>
              <a:rPr sz="3200">
                <a:uFill>
                  <a:solidFill/>
                </a:uFill>
              </a:rPr>
              <a:t>Body Level Two</a:t>
            </a:r>
          </a:p>
          <a:p>
            <a:pPr lvl="2">
              <a:defRPr sz="1800">
                <a:uFillTx/>
              </a:defRPr>
            </a:pPr>
            <a:r>
              <a:rPr sz="3200">
                <a:uFill>
                  <a:solidFill/>
                </a:uFill>
              </a:rPr>
              <a:t>Body Level Three</a:t>
            </a:r>
          </a:p>
          <a:p>
            <a:pPr lvl="3">
              <a:defRPr sz="1800">
                <a:uFillTx/>
              </a:defRPr>
            </a:pPr>
            <a:r>
              <a:rPr sz="3200">
                <a:uFill>
                  <a:solidFill/>
                </a:uFill>
              </a:rPr>
              <a:t>Body Level Four</a:t>
            </a:r>
          </a:p>
          <a:p>
            <a:pPr lvl="4">
              <a:defRPr sz="1800">
                <a:uFillTx/>
              </a:defRPr>
            </a:pPr>
            <a:r>
              <a:rPr sz="3200">
                <a:uFill>
                  <a:solidFill/>
                </a:uFill>
              </a:rPr>
              <a:t>Body Level Five</a:t>
            </a:r>
          </a:p>
        </p:txBody>
      </p:sp>
      <p:sp>
        <p:nvSpPr>
          <p:cNvPr id="4" name="Shape 4"/>
          <p:cNvSpPr>
            <a:spLocks noGrp="1"/>
          </p:cNvSpPr>
          <p:nvPr>
            <p:ph type="sldNum" sz="quarter" idx="2"/>
          </p:nvPr>
        </p:nvSpPr>
        <p:spPr>
          <a:xfrm>
            <a:off x="6553200" y="4784804"/>
            <a:ext cx="2133600" cy="238761"/>
          </a:xfrm>
          <a:prstGeom prst="rect">
            <a:avLst/>
          </a:prstGeom>
          <a:ln w="12700">
            <a:miter lim="400000"/>
          </a:ln>
        </p:spPr>
        <p:txBody>
          <a:bodyPr lIns="45719" rIns="45719" anchor="ctr">
            <a:spAutoFit/>
          </a:bodyPr>
          <a:lstStyle>
            <a:lvl1pPr algn="r">
              <a:defRPr sz="1200">
                <a:solidFill>
                  <a:srgbClr val="888888"/>
                </a:solidFill>
                <a:uFill>
                  <a:solidFill>
                    <a:srgbClr val="888888"/>
                  </a:solidFill>
                </a:uFill>
                <a:latin typeface="+mn-lt"/>
                <a:ea typeface="+mn-ea"/>
                <a:cs typeface="+mn-cs"/>
                <a:sym typeface="Myriad Pro"/>
              </a:defRPr>
            </a:lvl1pPr>
          </a:lstStyle>
          <a:p>
            <a:pPr lvl="0"/>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algn="ctr" defTabSz="457200">
        <a:buFont typeface="Tahoma"/>
        <a:defRPr sz="4400">
          <a:uFill>
            <a:solidFill/>
          </a:uFill>
          <a:latin typeface="+mn-lt"/>
          <a:ea typeface="+mn-ea"/>
          <a:cs typeface="+mn-cs"/>
          <a:sym typeface="Myriad Pro"/>
        </a:defRPr>
      </a:lvl1pPr>
      <a:lvl2pPr algn="ctr" defTabSz="457200">
        <a:buSzPct val="100000"/>
        <a:buFont typeface="Tahoma"/>
        <a:buChar char="-"/>
        <a:defRPr sz="4400">
          <a:uFill>
            <a:solidFill/>
          </a:uFill>
          <a:latin typeface="+mn-lt"/>
          <a:ea typeface="+mn-ea"/>
          <a:cs typeface="+mn-cs"/>
          <a:sym typeface="Myriad Pro"/>
        </a:defRPr>
      </a:lvl2pPr>
      <a:lvl3pPr algn="ctr" defTabSz="457200">
        <a:buSzPct val="100000"/>
        <a:buFont typeface="Tahoma"/>
        <a:buChar char="-"/>
        <a:defRPr sz="4400">
          <a:uFill>
            <a:solidFill/>
          </a:uFill>
          <a:latin typeface="+mn-lt"/>
          <a:ea typeface="+mn-ea"/>
          <a:cs typeface="+mn-cs"/>
          <a:sym typeface="Myriad Pro"/>
        </a:defRPr>
      </a:lvl3pPr>
      <a:lvl4pPr algn="ctr" defTabSz="457200">
        <a:buSzPct val="100000"/>
        <a:buFont typeface="Tahoma"/>
        <a:buChar char="-"/>
        <a:defRPr sz="4400">
          <a:uFill>
            <a:solidFill/>
          </a:uFill>
          <a:latin typeface="+mn-lt"/>
          <a:ea typeface="+mn-ea"/>
          <a:cs typeface="+mn-cs"/>
          <a:sym typeface="Myriad Pro"/>
        </a:defRPr>
      </a:lvl4pPr>
      <a:lvl5pPr algn="ctr" defTabSz="457200">
        <a:buSzPct val="100000"/>
        <a:buFont typeface="Tahoma"/>
        <a:buChar char="-"/>
        <a:defRPr sz="4400">
          <a:uFill>
            <a:solidFill/>
          </a:uFill>
          <a:latin typeface="+mn-lt"/>
          <a:ea typeface="+mn-ea"/>
          <a:cs typeface="+mn-cs"/>
          <a:sym typeface="Myriad Pro"/>
        </a:defRPr>
      </a:lvl5pPr>
      <a:lvl6pPr algn="ctr" defTabSz="457200">
        <a:buSzPct val="100000"/>
        <a:buFont typeface="Tahoma"/>
        <a:buChar char="-"/>
        <a:defRPr sz="4400">
          <a:uFill>
            <a:solidFill/>
          </a:uFill>
          <a:latin typeface="+mn-lt"/>
          <a:ea typeface="+mn-ea"/>
          <a:cs typeface="+mn-cs"/>
          <a:sym typeface="Myriad Pro"/>
        </a:defRPr>
      </a:lvl6pPr>
      <a:lvl7pPr algn="ctr" defTabSz="457200">
        <a:buSzPct val="100000"/>
        <a:buFont typeface="Tahoma"/>
        <a:buChar char="-"/>
        <a:defRPr sz="4400">
          <a:uFill>
            <a:solidFill/>
          </a:uFill>
          <a:latin typeface="+mn-lt"/>
          <a:ea typeface="+mn-ea"/>
          <a:cs typeface="+mn-cs"/>
          <a:sym typeface="Myriad Pro"/>
        </a:defRPr>
      </a:lvl7pPr>
      <a:lvl8pPr algn="ctr" defTabSz="457200">
        <a:buSzPct val="100000"/>
        <a:buFont typeface="Tahoma"/>
        <a:buChar char="-"/>
        <a:defRPr sz="4400">
          <a:uFill>
            <a:solidFill/>
          </a:uFill>
          <a:latin typeface="+mn-lt"/>
          <a:ea typeface="+mn-ea"/>
          <a:cs typeface="+mn-cs"/>
          <a:sym typeface="Myriad Pro"/>
        </a:defRPr>
      </a:lvl8pPr>
      <a:lvl9pPr algn="ctr" defTabSz="457200">
        <a:buSzPct val="100000"/>
        <a:buFont typeface="Tahoma"/>
        <a:buChar char="-"/>
        <a:defRPr sz="4400">
          <a:uFill>
            <a:solidFill/>
          </a:uFill>
          <a:latin typeface="+mn-lt"/>
          <a:ea typeface="+mn-ea"/>
          <a:cs typeface="+mn-cs"/>
          <a:sym typeface="Myriad Pro"/>
        </a:defRPr>
      </a:lvl9pPr>
    </p:titleStyle>
    <p:bodyStyle>
      <a:lvl1pPr marL="342900" indent="-342900" defTabSz="457200">
        <a:spcBef>
          <a:spcPts val="700"/>
        </a:spcBef>
        <a:buSzPct val="100000"/>
        <a:buFont typeface="Arial"/>
        <a:buChar char="•"/>
        <a:defRPr sz="3200">
          <a:uFill>
            <a:solidFill/>
          </a:uFill>
          <a:latin typeface="+mn-lt"/>
          <a:ea typeface="+mn-ea"/>
          <a:cs typeface="+mn-cs"/>
          <a:sym typeface="Myriad Pro"/>
        </a:defRPr>
      </a:lvl1pPr>
      <a:lvl2pPr marL="783771" indent="-326571" defTabSz="457200">
        <a:spcBef>
          <a:spcPts val="700"/>
        </a:spcBef>
        <a:buSzPct val="100000"/>
        <a:buFont typeface="Arial"/>
        <a:buChar char="–"/>
        <a:defRPr sz="3200">
          <a:uFill>
            <a:solidFill/>
          </a:uFill>
          <a:latin typeface="+mn-lt"/>
          <a:ea typeface="+mn-ea"/>
          <a:cs typeface="+mn-cs"/>
          <a:sym typeface="Myriad Pro"/>
        </a:defRPr>
      </a:lvl2pPr>
      <a:lvl3pPr marL="1219200" indent="-304800" defTabSz="457200">
        <a:spcBef>
          <a:spcPts val="700"/>
        </a:spcBef>
        <a:buSzPct val="100000"/>
        <a:buFont typeface="Arial"/>
        <a:buChar char="•"/>
        <a:defRPr sz="3200">
          <a:uFill>
            <a:solidFill/>
          </a:uFill>
          <a:latin typeface="+mn-lt"/>
          <a:ea typeface="+mn-ea"/>
          <a:cs typeface="+mn-cs"/>
          <a:sym typeface="Myriad Pro"/>
        </a:defRPr>
      </a:lvl3pPr>
      <a:lvl4pPr marL="1737360" indent="-365760" defTabSz="457200">
        <a:spcBef>
          <a:spcPts val="700"/>
        </a:spcBef>
        <a:buSzPct val="100000"/>
        <a:buFont typeface="Arial"/>
        <a:buChar char="–"/>
        <a:defRPr sz="3200">
          <a:uFill>
            <a:solidFill/>
          </a:uFill>
          <a:latin typeface="+mn-lt"/>
          <a:ea typeface="+mn-ea"/>
          <a:cs typeface="+mn-cs"/>
          <a:sym typeface="Myriad Pro"/>
        </a:defRPr>
      </a:lvl4pPr>
      <a:lvl5pPr marL="2194560" indent="-365760" defTabSz="457200">
        <a:spcBef>
          <a:spcPts val="700"/>
        </a:spcBef>
        <a:buSzPct val="100000"/>
        <a:buFont typeface="Arial"/>
        <a:buChar char="»"/>
        <a:defRPr sz="3200">
          <a:uFill>
            <a:solidFill/>
          </a:uFill>
          <a:latin typeface="+mn-lt"/>
          <a:ea typeface="+mn-ea"/>
          <a:cs typeface="+mn-cs"/>
          <a:sym typeface="Myriad Pro"/>
        </a:defRPr>
      </a:lvl5pPr>
      <a:lvl6pPr marL="2651760" indent="-365760" defTabSz="457200">
        <a:spcBef>
          <a:spcPts val="700"/>
        </a:spcBef>
        <a:buSzPct val="100000"/>
        <a:buFont typeface="Arial"/>
        <a:buChar char="•"/>
        <a:defRPr sz="3200">
          <a:uFill>
            <a:solidFill/>
          </a:uFill>
          <a:latin typeface="+mn-lt"/>
          <a:ea typeface="+mn-ea"/>
          <a:cs typeface="+mn-cs"/>
          <a:sym typeface="Myriad Pro"/>
        </a:defRPr>
      </a:lvl6pPr>
      <a:lvl7pPr marL="3108960" indent="-365760" defTabSz="457200">
        <a:spcBef>
          <a:spcPts val="700"/>
        </a:spcBef>
        <a:buSzPct val="100000"/>
        <a:buFont typeface="Arial"/>
        <a:buChar char="•"/>
        <a:defRPr sz="3200">
          <a:uFill>
            <a:solidFill/>
          </a:uFill>
          <a:latin typeface="+mn-lt"/>
          <a:ea typeface="+mn-ea"/>
          <a:cs typeface="+mn-cs"/>
          <a:sym typeface="Myriad Pro"/>
        </a:defRPr>
      </a:lvl7pPr>
      <a:lvl8pPr marL="3566159" indent="-365759" defTabSz="457200">
        <a:spcBef>
          <a:spcPts val="700"/>
        </a:spcBef>
        <a:buSzPct val="100000"/>
        <a:buFont typeface="Arial"/>
        <a:buChar char="•"/>
        <a:defRPr sz="3200">
          <a:uFill>
            <a:solidFill/>
          </a:uFill>
          <a:latin typeface="+mn-lt"/>
          <a:ea typeface="+mn-ea"/>
          <a:cs typeface="+mn-cs"/>
          <a:sym typeface="Myriad Pro"/>
        </a:defRPr>
      </a:lvl8pPr>
      <a:lvl9pPr marL="4023359" indent="-365759" defTabSz="457200">
        <a:spcBef>
          <a:spcPts val="700"/>
        </a:spcBef>
        <a:buSzPct val="100000"/>
        <a:buFont typeface="Arial"/>
        <a:buChar char="•"/>
        <a:defRPr sz="3200">
          <a:uFill>
            <a:solidFill/>
          </a:uFill>
          <a:latin typeface="+mn-lt"/>
          <a:ea typeface="+mn-ea"/>
          <a:cs typeface="+mn-cs"/>
          <a:sym typeface="Myriad Pro"/>
        </a:defRPr>
      </a:lvl9pPr>
    </p:bodyStyle>
    <p:otherStyle>
      <a:lvl1pPr algn="r" defTabSz="457200">
        <a:buFont typeface="Tahoma"/>
        <a:defRPr sz="1200">
          <a:solidFill>
            <a:schemeClr val="tx1"/>
          </a:solidFill>
          <a:uFill>
            <a:solidFill>
              <a:srgbClr val="888888"/>
            </a:solidFill>
          </a:uFill>
          <a:latin typeface="+mn-lt"/>
          <a:ea typeface="+mn-ea"/>
          <a:cs typeface="+mn-cs"/>
          <a:sym typeface="Myriad Pro"/>
        </a:defRPr>
      </a:lvl1pPr>
      <a:lvl2pPr marL="457200" algn="r" defTabSz="457200">
        <a:buSzPct val="100000"/>
        <a:buFont typeface="Tahoma"/>
        <a:buChar char="-"/>
        <a:defRPr sz="1200">
          <a:solidFill>
            <a:schemeClr val="tx1"/>
          </a:solidFill>
          <a:uFill>
            <a:solidFill>
              <a:srgbClr val="888888"/>
            </a:solidFill>
          </a:uFill>
          <a:latin typeface="+mn-lt"/>
          <a:ea typeface="+mn-ea"/>
          <a:cs typeface="+mn-cs"/>
          <a:sym typeface="Myriad Pro"/>
        </a:defRPr>
      </a:lvl2pPr>
      <a:lvl3pPr marL="914400" algn="r" defTabSz="457200">
        <a:buSzPct val="100000"/>
        <a:buFont typeface="Tahoma"/>
        <a:buChar char="-"/>
        <a:defRPr sz="1200">
          <a:solidFill>
            <a:schemeClr val="tx1"/>
          </a:solidFill>
          <a:uFill>
            <a:solidFill>
              <a:srgbClr val="888888"/>
            </a:solidFill>
          </a:uFill>
          <a:latin typeface="+mn-lt"/>
          <a:ea typeface="+mn-ea"/>
          <a:cs typeface="+mn-cs"/>
          <a:sym typeface="Myriad Pro"/>
        </a:defRPr>
      </a:lvl3pPr>
      <a:lvl4pPr marL="1371600" algn="r" defTabSz="457200">
        <a:buSzPct val="100000"/>
        <a:buFont typeface="Tahoma"/>
        <a:buChar char="-"/>
        <a:defRPr sz="1200">
          <a:solidFill>
            <a:schemeClr val="tx1"/>
          </a:solidFill>
          <a:uFill>
            <a:solidFill>
              <a:srgbClr val="888888"/>
            </a:solidFill>
          </a:uFill>
          <a:latin typeface="+mn-lt"/>
          <a:ea typeface="+mn-ea"/>
          <a:cs typeface="+mn-cs"/>
          <a:sym typeface="Myriad Pro"/>
        </a:defRPr>
      </a:lvl4pPr>
      <a:lvl5pPr marL="1828800" algn="r" defTabSz="457200">
        <a:buSzPct val="100000"/>
        <a:buFont typeface="Tahoma"/>
        <a:buChar char="-"/>
        <a:defRPr sz="1200">
          <a:solidFill>
            <a:schemeClr val="tx1"/>
          </a:solidFill>
          <a:uFill>
            <a:solidFill>
              <a:srgbClr val="888888"/>
            </a:solidFill>
          </a:uFill>
          <a:latin typeface="+mn-lt"/>
          <a:ea typeface="+mn-ea"/>
          <a:cs typeface="+mn-cs"/>
          <a:sym typeface="Myriad Pro"/>
        </a:defRPr>
      </a:lvl5pPr>
      <a:lvl6pPr marL="2286000" algn="r" defTabSz="457200">
        <a:buSzPct val="100000"/>
        <a:buFont typeface="Tahoma"/>
        <a:buChar char="-"/>
        <a:defRPr sz="1200">
          <a:solidFill>
            <a:schemeClr val="tx1"/>
          </a:solidFill>
          <a:uFill>
            <a:solidFill>
              <a:srgbClr val="888888"/>
            </a:solidFill>
          </a:uFill>
          <a:latin typeface="+mn-lt"/>
          <a:ea typeface="+mn-ea"/>
          <a:cs typeface="+mn-cs"/>
          <a:sym typeface="Myriad Pro"/>
        </a:defRPr>
      </a:lvl6pPr>
      <a:lvl7pPr marL="2743200" algn="r" defTabSz="457200">
        <a:buSzPct val="100000"/>
        <a:buFont typeface="Tahoma"/>
        <a:buChar char="-"/>
        <a:defRPr sz="1200">
          <a:solidFill>
            <a:schemeClr val="tx1"/>
          </a:solidFill>
          <a:uFill>
            <a:solidFill>
              <a:srgbClr val="888888"/>
            </a:solidFill>
          </a:uFill>
          <a:latin typeface="+mn-lt"/>
          <a:ea typeface="+mn-ea"/>
          <a:cs typeface="+mn-cs"/>
          <a:sym typeface="Myriad Pro"/>
        </a:defRPr>
      </a:lvl7pPr>
      <a:lvl8pPr marL="3200400" algn="r" defTabSz="457200">
        <a:buSzPct val="100000"/>
        <a:buFont typeface="Tahoma"/>
        <a:buChar char="-"/>
        <a:defRPr sz="1200">
          <a:solidFill>
            <a:schemeClr val="tx1"/>
          </a:solidFill>
          <a:uFill>
            <a:solidFill>
              <a:srgbClr val="888888"/>
            </a:solidFill>
          </a:uFill>
          <a:latin typeface="+mn-lt"/>
          <a:ea typeface="+mn-ea"/>
          <a:cs typeface="+mn-cs"/>
          <a:sym typeface="Myriad Pro"/>
        </a:defRPr>
      </a:lvl8pPr>
      <a:lvl9pPr marL="3657600" algn="r" defTabSz="457200">
        <a:buSzPct val="100000"/>
        <a:buFont typeface="Tahoma"/>
        <a:buChar char="-"/>
        <a:defRPr sz="1200">
          <a:solidFill>
            <a:schemeClr val="tx1"/>
          </a:solidFill>
          <a:uFill>
            <a:solidFill>
              <a:srgbClr val="888888"/>
            </a:solidFill>
          </a:uFill>
          <a:latin typeface="+mn-lt"/>
          <a:ea typeface="+mn-ea"/>
          <a:cs typeface="+mn-cs"/>
          <a:sym typeface="Myriad Pro"/>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microsoft.com/office/2007/relationships/media" Target="../media/media2.wmv"/><Relationship Id="rId7" Type="http://schemas.openxmlformats.org/officeDocument/2006/relationships/image" Target="../media/image1.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video" Target="../media/media2.wmv"/></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gi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3.wmv"/><Relationship Id="rId1" Type="http://schemas.microsoft.com/office/2007/relationships/media" Target="../media/media3.wmv"/><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6.gif"/></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7.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ccountant-audio.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267200" y="2266950"/>
            <a:ext cx="609600" cy="609600"/>
          </a:xfrm>
          <a:prstGeom prst="rect">
            <a:avLst/>
          </a:prstGeom>
        </p:spPr>
      </p:pic>
      <p:pic>
        <p:nvPicPr>
          <p:cNvPr id="5" name="Accountant-messy-desk.wmv">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7020" y="0"/>
            <a:ext cx="9144000" cy="5143500"/>
          </a:xfrm>
          <a:prstGeom prst="rect">
            <a:avLst/>
          </a:prstGeom>
        </p:spPr>
      </p:pic>
      <p:sp>
        <p:nvSpPr>
          <p:cNvPr id="51" name="Shape 51"/>
          <p:cNvSpPr/>
          <p:nvPr/>
        </p:nvSpPr>
        <p:spPr>
          <a:xfrm>
            <a:off x="3603049" y="978809"/>
            <a:ext cx="5134083" cy="1255670"/>
          </a:xfrm>
          <a:prstGeom prst="roundRect">
            <a:avLst>
              <a:gd name="adj" fmla="val 15171"/>
            </a:avLst>
          </a:prstGeom>
          <a:solidFill>
            <a:schemeClr val="tx1"/>
          </a:solidFill>
          <a:ln w="76200">
            <a:solidFill>
              <a:srgbClr val="FFFFFF"/>
            </a:solidFill>
            <a:round/>
          </a:ln>
          <a:effectLst>
            <a:outerShdw blurRad="38100" dist="20000" dir="5400000" rotWithShape="0">
              <a:srgbClr val="000000">
                <a:alpha val="38000"/>
              </a:srgbClr>
            </a:outerShdw>
          </a:effectLst>
          <a:extLst>
            <a:ext uri="{C572A759-6A51-4108-AA02-DFA0A04FC94B}">
              <ma14:wrappingTextBoxFlag xmlns="" xmlns:ma14="http://schemas.microsoft.com/office/mac/drawingml/2011/main" val="1"/>
            </a:ext>
          </a:extLst>
        </p:spPr>
        <p:txBody>
          <a:bodyPr lIns="0" tIns="0" rIns="0" bIns="0" anchor="ctr"/>
          <a:lstStyle>
            <a:lvl1pPr>
              <a:defRPr sz="3800">
                <a:solidFill>
                  <a:srgbClr val="FFFFFF"/>
                </a:solidFill>
                <a:uFill>
                  <a:solidFill>
                    <a:srgbClr val="FFFFFF"/>
                  </a:solidFill>
                </a:uFill>
              </a:defRPr>
            </a:lvl1pPr>
          </a:lstStyle>
          <a:p>
            <a:pPr lvl="0" algn="ctr">
              <a:defRPr sz="1800">
                <a:solidFill>
                  <a:srgbClr val="000000"/>
                </a:solidFill>
                <a:uFillTx/>
              </a:defRPr>
            </a:pPr>
            <a:r>
              <a:rPr lang="en-US" sz="3800" dirty="0" smtClean="0">
                <a:solidFill>
                  <a:srgbClr val="FFFFFF"/>
                </a:solidFill>
                <a:uFill>
                  <a:solidFill>
                    <a:srgbClr val="FFFFFF"/>
                  </a:solidFill>
                </a:uFill>
              </a:rPr>
              <a:t>Facing a Mountain Of Paperwork?</a:t>
            </a:r>
            <a:endParaRPr sz="3800" dirty="0">
              <a:solidFill>
                <a:srgbClr val="FFFFFF"/>
              </a:solidFill>
              <a:uFill>
                <a:solidFill>
                  <a:srgbClr val="FFFFFF"/>
                </a:solidFill>
              </a:uFill>
            </a:endParaRPr>
          </a:p>
        </p:txBody>
      </p:sp>
      <p:sp>
        <p:nvSpPr>
          <p:cNvPr id="52" name="Shape 52"/>
          <p:cNvSpPr/>
          <p:nvPr/>
        </p:nvSpPr>
        <p:spPr>
          <a:xfrm>
            <a:off x="3756268" y="3179093"/>
            <a:ext cx="4827646" cy="1255671"/>
          </a:xfrm>
          <a:prstGeom prst="roundRect">
            <a:avLst>
              <a:gd name="adj" fmla="val 15171"/>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 xmlns:ma14="http://schemas.microsoft.com/office/mac/drawingml/2011/main" val="1"/>
            </a:ext>
          </a:extLst>
        </p:spPr>
        <p:txBody>
          <a:bodyPr lIns="0" tIns="0" rIns="0" bIns="0" anchor="ctr"/>
          <a:lstStyle>
            <a:lvl1pPr>
              <a:defRPr sz="3800">
                <a:uFill>
                  <a:solidFill>
                    <a:srgbClr val="FFFFFF"/>
                  </a:solidFill>
                </a:uFill>
              </a:defRPr>
            </a:lvl1pPr>
          </a:lstStyle>
          <a:p>
            <a:pPr lvl="0" algn="ctr">
              <a:defRPr sz="1800">
                <a:uFillTx/>
              </a:defRPr>
            </a:pPr>
            <a:r>
              <a:rPr lang="en-US" sz="3800" dirty="0" smtClean="0">
                <a:uFill>
                  <a:solidFill>
                    <a:srgbClr val="FFFFFF"/>
                  </a:solidFill>
                </a:uFill>
              </a:rPr>
              <a:t>Are You Overwhelmed With Book Keeping</a:t>
            </a:r>
            <a:r>
              <a:rPr sz="3800" dirty="0" smtClean="0">
                <a:uFill>
                  <a:solidFill>
                    <a:srgbClr val="FFFFFF"/>
                  </a:solidFill>
                </a:uFill>
              </a:rPr>
              <a:t>?</a:t>
            </a:r>
            <a:endParaRPr sz="3800" dirty="0">
              <a:uFill>
                <a:solidFill>
                  <a:srgbClr val="FFFFFF"/>
                </a:solidFill>
              </a:u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12310">
        <p:fade/>
      </p:transition>
    </mc:Choice>
    <mc:Fallback>
      <p:transition spd="med" advClick="0" advTm="1231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386" fill="hold"/>
                                        <p:tgtEl>
                                          <p:spTgt spid="5"/>
                                        </p:tgtEl>
                                      </p:cBhvr>
                                    </p:cmd>
                                  </p:childTnLst>
                                </p:cTn>
                              </p:par>
                              <p:par>
                                <p:cTn id="7" presetID="1" presetClass="mediacall" presetSubtype="0" fill="hold" nodeType="withEffect">
                                  <p:stCondLst>
                                    <p:cond delay="0"/>
                                  </p:stCondLst>
                                  <p:childTnLst>
                                    <p:cmd type="call" cmd="playFrom(0.0)">
                                      <p:cBhvr>
                                        <p:cTn id="8" dur="45100" fill="hold"/>
                                        <p:tgtEl>
                                          <p:spTgt spid="3"/>
                                        </p:tgtEl>
                                      </p:cBhvr>
                                    </p:cmd>
                                  </p:childTnLst>
                                </p:cTn>
                              </p:par>
                              <p:par>
                                <p:cTn id="9" presetID="2" presetClass="entr" presetSubtype="8" fill="hold" grpId="3" nodeType="withEffect">
                                  <p:stCondLst>
                                    <p:cond delay="0"/>
                                  </p:stCondLst>
                                  <p:iterate>
                                    <p:tmAbs val="0"/>
                                  </p:iterate>
                                  <p:childTnLst>
                                    <p:set>
                                      <p:cBhvr>
                                        <p:cTn id="10" fill="hold"/>
                                        <p:tgtEl>
                                          <p:spTgt spid="52"/>
                                        </p:tgtEl>
                                        <p:attrNameLst>
                                          <p:attrName>style.visibility</p:attrName>
                                        </p:attrNameLst>
                                      </p:cBhvr>
                                      <p:to>
                                        <p:strVal val="visible"/>
                                      </p:to>
                                    </p:set>
                                    <p:anim calcmode="lin" valueType="num">
                                      <p:cBhvr>
                                        <p:cTn id="11" dur="500" fill="hold"/>
                                        <p:tgtEl>
                                          <p:spTgt spid="52"/>
                                        </p:tgtEl>
                                        <p:attrNameLst>
                                          <p:attrName>ppt_x</p:attrName>
                                        </p:attrNameLst>
                                      </p:cBhvr>
                                      <p:tavLst>
                                        <p:tav tm="0">
                                          <p:val>
                                            <p:strVal val="0-#ppt_w/2"/>
                                          </p:val>
                                        </p:tav>
                                        <p:tav tm="100000">
                                          <p:val>
                                            <p:strVal val="#ppt_x"/>
                                          </p:val>
                                        </p:tav>
                                      </p:tavLst>
                                    </p:anim>
                                    <p:anim calcmode="lin" valueType="num">
                                      <p:cBhvr>
                                        <p:cTn id="12" dur="500" fill="hold"/>
                                        <p:tgtEl>
                                          <p:spTgt spid="52"/>
                                        </p:tgtEl>
                                        <p:attrNameLst>
                                          <p:attrName>ppt_y</p:attrName>
                                        </p:attrNameLst>
                                      </p:cBhvr>
                                      <p:tavLst>
                                        <p:tav tm="0">
                                          <p:val>
                                            <p:strVal val="#ppt_y"/>
                                          </p:val>
                                        </p:tav>
                                        <p:tav tm="100000">
                                          <p:val>
                                            <p:strVal val="#ppt_y"/>
                                          </p:val>
                                        </p:tav>
                                      </p:tavLst>
                                    </p:anim>
                                  </p:childTnLst>
                                </p:cTn>
                              </p:par>
                              <p:par>
                                <p:cTn id="13" presetID="2" presetClass="exit" presetSubtype="2" fill="hold" grpId="4" nodeType="withEffect">
                                  <p:stCondLst>
                                    <p:cond delay="4100"/>
                                  </p:stCondLst>
                                  <p:iterate>
                                    <p:tmAbs val="0"/>
                                  </p:iterate>
                                  <p:childTnLst>
                                    <p:anim calcmode="lin" valueType="num">
                                      <p:cBhvr>
                                        <p:cTn id="14" dur="500" fill="hold"/>
                                        <p:tgtEl>
                                          <p:spTgt spid="52"/>
                                        </p:tgtEl>
                                        <p:attrNameLst>
                                          <p:attrName>ppt_x</p:attrName>
                                        </p:attrNameLst>
                                      </p:cBhvr>
                                      <p:tavLst>
                                        <p:tav tm="0">
                                          <p:val>
                                            <p:strVal val="ppt_x"/>
                                          </p:val>
                                        </p:tav>
                                        <p:tav tm="100000">
                                          <p:val>
                                            <p:strVal val="1+ppt_w/2"/>
                                          </p:val>
                                        </p:tav>
                                      </p:tavLst>
                                    </p:anim>
                                    <p:anim calcmode="lin" valueType="num">
                                      <p:cBhvr>
                                        <p:cTn id="15" dur="500" fill="hold"/>
                                        <p:tgtEl>
                                          <p:spTgt spid="52"/>
                                        </p:tgtEl>
                                        <p:attrNameLst>
                                          <p:attrName>ppt_y</p:attrName>
                                        </p:attrNameLst>
                                      </p:cBhvr>
                                      <p:tavLst>
                                        <p:tav tm="0">
                                          <p:val>
                                            <p:strVal val="ppt_y"/>
                                          </p:val>
                                        </p:tav>
                                        <p:tav tm="100000">
                                          <p:val>
                                            <p:strVal val="ppt_y"/>
                                          </p:val>
                                        </p:tav>
                                      </p:tavLst>
                                    </p:anim>
                                    <p:set>
                                      <p:cBhvr>
                                        <p:cTn id="16" fill="hold">
                                          <p:stCondLst>
                                            <p:cond delay="499"/>
                                          </p:stCondLst>
                                        </p:cTn>
                                        <p:tgtEl>
                                          <p:spTgt spid="52"/>
                                        </p:tgtEl>
                                        <p:attrNameLst>
                                          <p:attrName>style.visibility</p:attrName>
                                        </p:attrNameLst>
                                      </p:cBhvr>
                                      <p:to>
                                        <p:strVal val="hidden"/>
                                      </p:to>
                                    </p:set>
                                  </p:childTnLst>
                                </p:cTn>
                              </p:par>
                              <p:par>
                                <p:cTn id="17" presetID="2" presetClass="entr" presetSubtype="2" fill="hold" grpId="5" nodeType="withEffect">
                                  <p:stCondLst>
                                    <p:cond delay="4800"/>
                                  </p:stCondLst>
                                  <p:iterate>
                                    <p:tmAbs val="0"/>
                                  </p:iterate>
                                  <p:childTnLst>
                                    <p:set>
                                      <p:cBhvr>
                                        <p:cTn id="18" fill="hold"/>
                                        <p:tgtEl>
                                          <p:spTgt spid="51"/>
                                        </p:tgtEl>
                                        <p:attrNameLst>
                                          <p:attrName>style.visibility</p:attrName>
                                        </p:attrNameLst>
                                      </p:cBhvr>
                                      <p:to>
                                        <p:strVal val="visible"/>
                                      </p:to>
                                    </p:set>
                                    <p:anim calcmode="lin" valueType="num">
                                      <p:cBhvr>
                                        <p:cTn id="19" dur="500" fill="hold"/>
                                        <p:tgtEl>
                                          <p:spTgt spid="51"/>
                                        </p:tgtEl>
                                        <p:attrNameLst>
                                          <p:attrName>ppt_x</p:attrName>
                                        </p:attrNameLst>
                                      </p:cBhvr>
                                      <p:tavLst>
                                        <p:tav tm="0">
                                          <p:val>
                                            <p:strVal val="1+#ppt_w/2"/>
                                          </p:val>
                                        </p:tav>
                                        <p:tav tm="100000">
                                          <p:val>
                                            <p:strVal val="#ppt_x"/>
                                          </p:val>
                                        </p:tav>
                                      </p:tavLst>
                                    </p:anim>
                                    <p:anim calcmode="lin" valueType="num">
                                      <p:cBhvr>
                                        <p:cTn id="20"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3"/>
                </p:tgtEl>
              </p:cMediaNode>
            </p:audio>
            <p:video>
              <p:cMediaNode vol="80000">
                <p:cTn id="22" repeatCount="indefinite" fill="hold" display="0">
                  <p:stCondLst>
                    <p:cond delay="indefinite"/>
                  </p:stCondLst>
                </p:cTn>
                <p:tgtEl>
                  <p:spTgt spid="5"/>
                </p:tgtEl>
              </p:cMediaNode>
            </p:video>
          </p:childTnLst>
        </p:cTn>
      </p:par>
    </p:tnLst>
    <p:bldLst>
      <p:bldP spid="51" grpId="5" animBg="1" advAuto="0"/>
      <p:bldP spid="52" grpId="3" animBg="1" advAuto="0"/>
      <p:bldP spid="52" grpId="4" animBg="1" advAuto="0"/>
    </p:bldLst>
  </p:timing>
  <p:extLst>
    <p:ext uri="{E180D4A7-C9FB-4DFB-919C-405C955672EB}">
      <p14:showEvtLst xmlns:p14="http://schemas.microsoft.com/office/powerpoint/2010/main">
        <p14:playEvt time="0" objId="5"/>
        <p14:playEvt time="0" objId="3"/>
        <p14:playEvt time="5553" objId="5"/>
        <p14:playEvt time="10980" objId="5"/>
        <p14:stopEvt time="14110" objId="5"/>
        <p14:playEvt time="14110" objId="5"/>
        <p14:stopEvt time="15978" objId="5"/>
        <p14:playEvt time="15978" objId="5"/>
        <p14:stopEvt time="16312" objId="3"/>
        <p14:stopEvt time="16312" objId="5"/>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Natural-Paper-Background-Texture-HD.jpg"/>
          <p:cNvPicPr/>
          <p:nvPr/>
        </p:nvPicPr>
        <p:blipFill>
          <a:blip r:embed="rId3">
            <a:extLst/>
          </a:blip>
          <a:stretch>
            <a:fillRect/>
          </a:stretch>
        </p:blipFill>
        <p:spPr>
          <a:xfrm>
            <a:off x="-401058" y="-18249"/>
            <a:ext cx="9946116" cy="5594691"/>
          </a:xfrm>
          <a:prstGeom prst="rect">
            <a:avLst/>
          </a:prstGeom>
          <a:ln w="12700">
            <a:miter lim="400000"/>
          </a:ln>
        </p:spPr>
      </p:pic>
      <p:sp>
        <p:nvSpPr>
          <p:cNvPr id="56" name="Shape 56"/>
          <p:cNvSpPr/>
          <p:nvPr/>
        </p:nvSpPr>
        <p:spPr>
          <a:xfrm>
            <a:off x="2424596" y="462357"/>
            <a:ext cx="6281463" cy="1190344"/>
          </a:xfrm>
          <a:prstGeom prst="roundRect">
            <a:avLst>
              <a:gd name="adj" fmla="val 16004"/>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 xmlns:ma14="http://schemas.microsoft.com/office/mac/drawingml/2011/main" val="1"/>
            </a:ext>
          </a:extLst>
        </p:spPr>
        <p:txBody>
          <a:bodyPr lIns="0" tIns="0" rIns="0" bIns="0" anchor="ctr"/>
          <a:lstStyle>
            <a:lvl1pPr algn="ctr">
              <a:defRPr sz="3800">
                <a:uFill>
                  <a:solidFill>
                    <a:srgbClr val="FFFFFF"/>
                  </a:solidFill>
                </a:uFill>
              </a:defRPr>
            </a:lvl1pPr>
          </a:lstStyle>
          <a:p>
            <a:pPr lvl="0">
              <a:defRPr sz="1800">
                <a:uFillTx/>
              </a:defRPr>
            </a:pPr>
            <a:r>
              <a:rPr sz="3800" dirty="0">
                <a:uFill>
                  <a:solidFill>
                    <a:srgbClr val="FFFFFF"/>
                  </a:solidFill>
                </a:uFill>
              </a:rPr>
              <a:t>We Would Love To Help You</a:t>
            </a:r>
          </a:p>
        </p:txBody>
      </p:sp>
      <p:sp>
        <p:nvSpPr>
          <p:cNvPr id="57" name="Shape 57"/>
          <p:cNvSpPr/>
          <p:nvPr/>
        </p:nvSpPr>
        <p:spPr>
          <a:xfrm>
            <a:off x="2787290" y="2630313"/>
            <a:ext cx="5556075" cy="1449293"/>
          </a:xfrm>
          <a:prstGeom prst="roundRect">
            <a:avLst>
              <a:gd name="adj" fmla="val 13144"/>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 xmlns:ma14="http://schemas.microsoft.com/office/mac/drawingml/2011/main" val="1"/>
            </a:ext>
          </a:extLst>
        </p:spPr>
        <p:txBody>
          <a:bodyPr lIns="0" tIns="0" rIns="0" bIns="0" anchor="ctr"/>
          <a:lstStyle>
            <a:lvl1pPr algn="ctr">
              <a:defRPr sz="3800">
                <a:uFill>
                  <a:solidFill>
                    <a:srgbClr val="FFFFFF"/>
                  </a:solidFill>
                </a:uFill>
              </a:defRPr>
            </a:lvl1pPr>
          </a:lstStyle>
          <a:p>
            <a:pPr lvl="0">
              <a:defRPr sz="1800">
                <a:uFillTx/>
              </a:defRPr>
            </a:pPr>
            <a:r>
              <a:rPr sz="3800" dirty="0">
                <a:uFill>
                  <a:solidFill>
                    <a:srgbClr val="FFFFFF"/>
                  </a:solidFill>
                </a:uFill>
              </a:rPr>
              <a:t>You Need An Experienced </a:t>
            </a:r>
            <a:r>
              <a:rPr lang="en-US" sz="3800" dirty="0" smtClean="0">
                <a:uFill>
                  <a:solidFill>
                    <a:srgbClr val="FFFFFF"/>
                  </a:solidFill>
                </a:uFill>
              </a:rPr>
              <a:t>Accountant</a:t>
            </a:r>
            <a:r>
              <a:rPr sz="3800" dirty="0" smtClean="0">
                <a:uFill>
                  <a:solidFill>
                    <a:srgbClr val="FFFFFF"/>
                  </a:solidFill>
                </a:uFill>
              </a:rPr>
              <a:t>…</a:t>
            </a:r>
            <a:endParaRPr sz="3800" dirty="0">
              <a:uFill>
                <a:solidFill>
                  <a:srgbClr val="FFFFFF"/>
                </a:solidFill>
              </a:uFill>
            </a:endParaRPr>
          </a:p>
        </p:txBody>
      </p:sp>
      <p:pic>
        <p:nvPicPr>
          <p:cNvPr id="5122" name="Picture 2" descr="D:\work\Matt-Bush\10.28.2015-new-videos-ABC\New ABC Gifs\New ABC Gifs\ABC Accountant\Accountant_Happy.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836712" y="-258836"/>
            <a:ext cx="5472608" cy="54726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advClick="0" advTm="7845">
        <p:fade/>
      </p:transition>
    </mc:Choice>
    <mc:Fallback>
      <p:transition spd="med" advClick="0" advTm="7845">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2" nodeType="afterEffect">
                                  <p:stCondLst>
                                    <p:cond delay="1750"/>
                                  </p:stCondLst>
                                  <p:iterate>
                                    <p:tmAbs val="0"/>
                                  </p:iterate>
                                  <p:childTnLst>
                                    <p:set>
                                      <p:cBhvr>
                                        <p:cTn id="6" fill="hold"/>
                                        <p:tgtEl>
                                          <p:spTgt spid="56"/>
                                        </p:tgtEl>
                                        <p:attrNameLst>
                                          <p:attrName>style.visibility</p:attrName>
                                        </p:attrNameLst>
                                      </p:cBhvr>
                                      <p:to>
                                        <p:strVal val="visible"/>
                                      </p:to>
                                    </p:set>
                                    <p:anim calcmode="lin" valueType="num">
                                      <p:cBhvr>
                                        <p:cTn id="7" dur="500" fill="hold"/>
                                        <p:tgtEl>
                                          <p:spTgt spid="56"/>
                                        </p:tgtEl>
                                        <p:attrNameLst>
                                          <p:attrName>ppt_x</p:attrName>
                                        </p:attrNameLst>
                                      </p:cBhvr>
                                      <p:tavLst>
                                        <p:tav tm="0">
                                          <p:val>
                                            <p:strVal val="1+#ppt_w/2"/>
                                          </p:val>
                                        </p:tav>
                                        <p:tav tm="100000">
                                          <p:val>
                                            <p:strVal val="#ppt_x"/>
                                          </p:val>
                                        </p:tav>
                                      </p:tavLst>
                                    </p:anim>
                                    <p:anim calcmode="lin" valueType="num">
                                      <p:cBhvr>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2250"/>
                            </p:stCondLst>
                            <p:childTnLst>
                              <p:par>
                                <p:cTn id="10" presetID="2" presetClass="entr" presetSubtype="2" fill="hold" grpId="3" nodeType="afterEffect">
                                  <p:stCondLst>
                                    <p:cond delay="2750"/>
                                  </p:stCondLst>
                                  <p:iterate>
                                    <p:tmAbs val="0"/>
                                  </p:iterate>
                                  <p:childTnLst>
                                    <p:set>
                                      <p:cBhvr>
                                        <p:cTn id="11" fill="hold"/>
                                        <p:tgtEl>
                                          <p:spTgt spid="57"/>
                                        </p:tgtEl>
                                        <p:attrNameLst>
                                          <p:attrName>style.visibility</p:attrName>
                                        </p:attrNameLst>
                                      </p:cBhvr>
                                      <p:to>
                                        <p:strVal val="visible"/>
                                      </p:to>
                                    </p:set>
                                    <p:anim calcmode="lin" valueType="num">
                                      <p:cBhvr>
                                        <p:cTn id="12" dur="500" fill="hold"/>
                                        <p:tgtEl>
                                          <p:spTgt spid="57"/>
                                        </p:tgtEl>
                                        <p:attrNameLst>
                                          <p:attrName>ppt_x</p:attrName>
                                        </p:attrNameLst>
                                      </p:cBhvr>
                                      <p:tavLst>
                                        <p:tav tm="0">
                                          <p:val>
                                            <p:strVal val="1+#ppt_w/2"/>
                                          </p:val>
                                        </p:tav>
                                        <p:tav tm="100000">
                                          <p:val>
                                            <p:strVal val="#ppt_x"/>
                                          </p:val>
                                        </p:tav>
                                      </p:tavLst>
                                    </p:anim>
                                    <p:anim calcmode="lin" valueType="num">
                                      <p:cBhvr>
                                        <p:cTn id="13"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2" animBg="1" advAuto="0"/>
      <p:bldP spid="57" grpId="3"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ccountant-Desk-BG.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5143500"/>
          </a:xfrm>
          <a:prstGeom prst="rect">
            <a:avLst/>
          </a:prstGeom>
        </p:spPr>
      </p:pic>
      <p:sp>
        <p:nvSpPr>
          <p:cNvPr id="61" name="Shape 61"/>
          <p:cNvSpPr/>
          <p:nvPr/>
        </p:nvSpPr>
        <p:spPr>
          <a:xfrm>
            <a:off x="23788" y="699542"/>
            <a:ext cx="4994760" cy="3959206"/>
          </a:xfrm>
          <a:prstGeom prst="roundRect">
            <a:avLst>
              <a:gd name="adj" fmla="val 4812"/>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 xmlns:ma14="http://schemas.microsoft.com/office/mac/drawingml/2011/main" val="1"/>
            </a:ext>
          </a:extLst>
        </p:spPr>
        <p:txBody>
          <a:bodyPr lIns="0" tIns="0" rIns="0" bIns="0" anchor="ctr"/>
          <a:lstStyle>
            <a:lvl1pPr algn="ctr">
              <a:defRPr sz="5100">
                <a:uFill>
                  <a:solidFill>
                    <a:srgbClr val="FFFFFF"/>
                  </a:solidFill>
                </a:uFill>
              </a:defRPr>
            </a:lvl1pPr>
          </a:lstStyle>
          <a:p>
            <a:pPr lvl="0">
              <a:defRPr sz="1800">
                <a:uFillTx/>
              </a:defRPr>
            </a:pPr>
            <a:r>
              <a:rPr sz="5100" dirty="0">
                <a:uFill>
                  <a:solidFill>
                    <a:srgbClr val="FFFFFF"/>
                  </a:solidFill>
                </a:uFill>
              </a:rPr>
              <a:t>Don’t Trust </a:t>
            </a:r>
            <a:r>
              <a:rPr lang="en-US" sz="5100" dirty="0" smtClean="0">
                <a:uFill>
                  <a:solidFill>
                    <a:srgbClr val="FFFFFF"/>
                  </a:solidFill>
                </a:uFill>
              </a:rPr>
              <a:t>This Job </a:t>
            </a:r>
            <a:r>
              <a:rPr sz="5100" dirty="0" smtClean="0">
                <a:uFill>
                  <a:solidFill>
                    <a:srgbClr val="FFFFFF"/>
                  </a:solidFill>
                </a:uFill>
              </a:rPr>
              <a:t>To </a:t>
            </a:r>
            <a:r>
              <a:rPr sz="5100" dirty="0">
                <a:uFill>
                  <a:solidFill>
                    <a:srgbClr val="FFFFFF"/>
                  </a:solidFill>
                </a:uFill>
              </a:rPr>
              <a:t>Just Anyone… </a:t>
            </a:r>
          </a:p>
        </p:txBody>
      </p:sp>
    </p:spTree>
  </p:cSld>
  <p:clrMapOvr>
    <a:masterClrMapping/>
  </p:clrMapOvr>
  <mc:AlternateContent xmlns:mc="http://schemas.openxmlformats.org/markup-compatibility/2006">
    <mc:Choice xmlns:p14="http://schemas.microsoft.com/office/powerpoint/2010/main" Requires="p14">
      <p:transition spd="med" p14:dur="700" advClick="0" advTm="11074">
        <p:fade/>
      </p:transition>
    </mc:Choice>
    <mc:Fallback>
      <p:transition spd="med" advClick="0" advTm="11074">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432" fill="hold"/>
                                        <p:tgtEl>
                                          <p:spTgt spid="2"/>
                                        </p:tgtEl>
                                      </p:cBhvr>
                                    </p:cmd>
                                  </p:childTnLst>
                                </p:cTn>
                              </p:par>
                            </p:childTnLst>
                          </p:cTn>
                        </p:par>
                        <p:par>
                          <p:cTn id="7" fill="hold">
                            <p:stCondLst>
                              <p:cond delay="5432"/>
                            </p:stCondLst>
                            <p:childTnLst>
                              <p:par>
                                <p:cTn id="8" presetID="23" presetClass="entr" presetSubtype="32" fill="hold" grpId="2" nodeType="afterEffect">
                                  <p:stCondLst>
                                    <p:cond delay="1250"/>
                                  </p:stCondLst>
                                  <p:iterate>
                                    <p:tmAbs val="0"/>
                                  </p:iterate>
                                  <p:childTnLst>
                                    <p:set>
                                      <p:cBhvr>
                                        <p:cTn id="9" fill="hold"/>
                                        <p:tgtEl>
                                          <p:spTgt spid="61"/>
                                        </p:tgtEl>
                                        <p:attrNameLst>
                                          <p:attrName>style.visibility</p:attrName>
                                        </p:attrNameLst>
                                      </p:cBhvr>
                                      <p:to>
                                        <p:strVal val="visible"/>
                                      </p:to>
                                    </p:set>
                                    <p:anim calcmode="lin" valueType="num">
                                      <p:cBhvr>
                                        <p:cTn id="10" dur="500" fill="hold"/>
                                        <p:tgtEl>
                                          <p:spTgt spid="61"/>
                                        </p:tgtEl>
                                        <p:attrNameLst>
                                          <p:attrName>ppt_w</p:attrName>
                                        </p:attrNameLst>
                                      </p:cBhvr>
                                      <p:tavLst>
                                        <p:tav tm="0">
                                          <p:val>
                                            <p:fltVal val="0"/>
                                          </p:val>
                                        </p:tav>
                                        <p:tav tm="100000">
                                          <p:val>
                                            <p:strVal val="#ppt_w"/>
                                          </p:val>
                                        </p:tav>
                                      </p:tavLst>
                                    </p:anim>
                                    <p:anim calcmode="lin" valueType="num">
                                      <p:cBhvr>
                                        <p:cTn id="11" dur="500" fill="hold"/>
                                        <p:tgtEl>
                                          <p:spTgt spid="61"/>
                                        </p:tgtEl>
                                        <p:attrNameLst>
                                          <p:attrName>ppt_h</p:attrName>
                                        </p:attrNameLst>
                                      </p:cBhvr>
                                      <p:tavLst>
                                        <p:tav tm="0">
                                          <p:val>
                                            <p:fltVal val="0"/>
                                          </p:val>
                                        </p:tav>
                                        <p:tav tm="100000">
                                          <p:val>
                                            <p:strVal val="#ppt_h"/>
                                          </p:val>
                                        </p:tav>
                                      </p:tavLst>
                                    </p:anim>
                                  </p:childTnLst>
                                </p:cTn>
                              </p:par>
                            </p:childTnLst>
                          </p:cTn>
                        </p:par>
                        <p:par>
                          <p:cTn id="12" fill="hold">
                            <p:stCondLst>
                              <p:cond delay="7182"/>
                            </p:stCondLst>
                            <p:childTnLst>
                              <p:par>
                                <p:cTn id="13" presetID="23" presetClass="exit" presetSubtype="16" fill="hold" grpId="3" nodeType="afterEffect">
                                  <p:stCondLst>
                                    <p:cond delay="1500"/>
                                  </p:stCondLst>
                                  <p:iterate>
                                    <p:tmAbs val="0"/>
                                  </p:iterate>
                                  <p:childTnLst>
                                    <p:anim calcmode="lin" valueType="num">
                                      <p:cBhvr>
                                        <p:cTn id="14" dur="500" fill="hold"/>
                                        <p:tgtEl>
                                          <p:spTgt spid="61"/>
                                        </p:tgtEl>
                                        <p:attrNameLst>
                                          <p:attrName>ppt_w</p:attrName>
                                        </p:attrNameLst>
                                      </p:cBhvr>
                                      <p:tavLst>
                                        <p:tav tm="0">
                                          <p:val>
                                            <p:strVal val="ppt_w"/>
                                          </p:val>
                                        </p:tav>
                                        <p:tav tm="100000">
                                          <p:val>
                                            <p:fltVal val="0"/>
                                          </p:val>
                                        </p:tav>
                                      </p:tavLst>
                                    </p:anim>
                                    <p:anim calcmode="lin" valueType="num">
                                      <p:cBhvr>
                                        <p:cTn id="15" dur="500" fill="hold"/>
                                        <p:tgtEl>
                                          <p:spTgt spid="61"/>
                                        </p:tgtEl>
                                        <p:attrNameLst>
                                          <p:attrName>ppt_h</p:attrName>
                                        </p:attrNameLst>
                                      </p:cBhvr>
                                      <p:tavLst>
                                        <p:tav tm="0">
                                          <p:val>
                                            <p:strVal val="ppt_h"/>
                                          </p:val>
                                        </p:tav>
                                        <p:tav tm="100000">
                                          <p:val>
                                            <p:fltVal val="0"/>
                                          </p:val>
                                        </p:tav>
                                      </p:tavLst>
                                    </p:anim>
                                    <p:set>
                                      <p:cBhvr>
                                        <p:cTn id="16" fill="hold">
                                          <p:stCondLst>
                                            <p:cond delay="499"/>
                                          </p:stCondLst>
                                        </p:cTn>
                                        <p:tgtEl>
                                          <p:spTgt spid="6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7" repeatCount="indefinite" fill="hold" display="0">
                  <p:stCondLst>
                    <p:cond delay="indefinite"/>
                  </p:stCondLst>
                </p:cTn>
                <p:tgtEl>
                  <p:spTgt spid="2"/>
                </p:tgtEl>
              </p:cMediaNode>
            </p:video>
          </p:childTnLst>
        </p:cTn>
      </p:par>
    </p:tnLst>
    <p:bldLst>
      <p:bldP spid="61" grpId="2" animBg="1" advAuto="0"/>
      <p:bldP spid="61" grpId="3" animBg="1" advAuto="0"/>
    </p:bldLst>
  </p:timing>
  <p:extLst>
    <p:ext uri="{E180D4A7-C9FB-4DFB-919C-405C955672EB}">
      <p14:showEvtLst xmlns:p14="http://schemas.microsoft.com/office/powerpoint/2010/main">
        <p14:playEvt time="0" objId="2"/>
        <p14:playEvt time="5519" objId="2"/>
        <p14:playEvt time="11006" objId="2"/>
        <p14:stopEvt time="11074" objId="2"/>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Natural-Paper-Background-Texture-HD.jpg"/>
          <p:cNvPicPr/>
          <p:nvPr/>
        </p:nvPicPr>
        <p:blipFill>
          <a:blip r:embed="rId3">
            <a:extLst/>
          </a:blip>
          <a:stretch>
            <a:fillRect/>
          </a:stretch>
        </p:blipFill>
        <p:spPr>
          <a:xfrm>
            <a:off x="-401058" y="-18249"/>
            <a:ext cx="9946116" cy="5594691"/>
          </a:xfrm>
          <a:prstGeom prst="rect">
            <a:avLst/>
          </a:prstGeom>
          <a:ln w="12700">
            <a:miter lim="400000"/>
          </a:ln>
        </p:spPr>
      </p:pic>
      <p:sp>
        <p:nvSpPr>
          <p:cNvPr id="65" name="Shape 65"/>
          <p:cNvSpPr/>
          <p:nvPr/>
        </p:nvSpPr>
        <p:spPr>
          <a:xfrm>
            <a:off x="4328188" y="771112"/>
            <a:ext cx="3963211" cy="1077563"/>
          </a:xfrm>
          <a:prstGeom prst="roundRect">
            <a:avLst>
              <a:gd name="adj" fmla="val 20961"/>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 xmlns:ma14="http://schemas.microsoft.com/office/mac/drawingml/2011/main" val="1"/>
            </a:ext>
          </a:extLst>
        </p:spPr>
        <p:txBody>
          <a:bodyPr lIns="0" tIns="0" rIns="0" bIns="0" anchor="ctr"/>
          <a:lstStyle/>
          <a:p>
            <a:pPr lvl="0" algn="ctr">
              <a:defRPr>
                <a:uFillTx/>
              </a:defRPr>
            </a:pPr>
            <a:r>
              <a:rPr lang="en-US" sz="5000" dirty="0" smtClean="0">
                <a:uFill>
                  <a:solidFill>
                    <a:srgbClr val="FFFFFF"/>
                  </a:solidFill>
                </a:uFill>
              </a:rPr>
              <a:t>Polite</a:t>
            </a:r>
            <a:endParaRPr sz="3300" dirty="0">
              <a:uFill>
                <a:solidFill>
                  <a:srgbClr val="FFFFFF"/>
                </a:solidFill>
              </a:uFill>
            </a:endParaRPr>
          </a:p>
        </p:txBody>
      </p:sp>
      <p:sp>
        <p:nvSpPr>
          <p:cNvPr id="66" name="Shape 66"/>
          <p:cNvSpPr/>
          <p:nvPr/>
        </p:nvSpPr>
        <p:spPr>
          <a:xfrm>
            <a:off x="4249219" y="2257642"/>
            <a:ext cx="4121148" cy="1077562"/>
          </a:xfrm>
          <a:prstGeom prst="roundRect">
            <a:avLst>
              <a:gd name="adj" fmla="val 20961"/>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 xmlns:ma14="http://schemas.microsoft.com/office/mac/drawingml/2011/main" val="1"/>
            </a:ext>
          </a:extLst>
        </p:spPr>
        <p:txBody>
          <a:bodyPr lIns="0" tIns="0" rIns="0" bIns="0" anchor="ctr"/>
          <a:lstStyle/>
          <a:p>
            <a:pPr lvl="0" algn="ctr">
              <a:defRPr>
                <a:uFillTx/>
              </a:defRPr>
            </a:pPr>
            <a:r>
              <a:rPr lang="en-US" sz="5000" dirty="0" smtClean="0">
                <a:uFill>
                  <a:solidFill>
                    <a:srgbClr val="FFFFFF"/>
                  </a:solidFill>
                </a:uFill>
              </a:rPr>
              <a:t>Skilled</a:t>
            </a:r>
            <a:endParaRPr sz="5000" dirty="0">
              <a:uFill>
                <a:solidFill>
                  <a:srgbClr val="FFFFFF"/>
                </a:solidFill>
              </a:uFill>
            </a:endParaRPr>
          </a:p>
        </p:txBody>
      </p:sp>
      <p:sp>
        <p:nvSpPr>
          <p:cNvPr id="67" name="Shape 67"/>
          <p:cNvSpPr/>
          <p:nvPr/>
        </p:nvSpPr>
        <p:spPr>
          <a:xfrm>
            <a:off x="4674214" y="3744171"/>
            <a:ext cx="3271159" cy="1077563"/>
          </a:xfrm>
          <a:prstGeom prst="roundRect">
            <a:avLst>
              <a:gd name="adj" fmla="val 24438"/>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 xmlns:ma14="http://schemas.microsoft.com/office/mac/drawingml/2011/main" val="1"/>
            </a:ext>
          </a:extLst>
        </p:spPr>
        <p:txBody>
          <a:bodyPr lIns="0" tIns="0" rIns="0" bIns="0" anchor="ctr"/>
          <a:lstStyle>
            <a:lvl1pPr>
              <a:defRPr sz="5000">
                <a:uFill>
                  <a:solidFill>
                    <a:srgbClr val="FFFFFF"/>
                  </a:solidFill>
                </a:uFill>
              </a:defRPr>
            </a:lvl1pPr>
          </a:lstStyle>
          <a:p>
            <a:pPr lvl="0" algn="ctr">
              <a:defRPr sz="1800">
                <a:uFillTx/>
              </a:defRPr>
            </a:pPr>
            <a:r>
              <a:rPr sz="5000" dirty="0">
                <a:uFill>
                  <a:solidFill>
                    <a:srgbClr val="FFFFFF"/>
                  </a:solidFill>
                </a:uFill>
              </a:rPr>
              <a:t>Available</a:t>
            </a:r>
          </a:p>
        </p:txBody>
      </p:sp>
      <p:pic>
        <p:nvPicPr>
          <p:cNvPr id="3074" name="Picture 2" descr="D:\work\Matt-Bush\10.28.2015-new-videos-ABC\New ABC Gifs\New ABC Gifs\ABC Accountant\Accountant_Point.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12576" y="-235418"/>
            <a:ext cx="6029028" cy="602902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advClick="0" advTm="4133">
        <p:fade/>
      </p:transition>
    </mc:Choice>
    <mc:Fallback>
      <p:transition spd="med" advClick="0" advTm="4133">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2" nodeType="afterEffect">
                                  <p:stCondLst>
                                    <p:cond delay="300"/>
                                  </p:stCondLst>
                                  <p:iterate>
                                    <p:tmAbs val="0"/>
                                  </p:iterate>
                                  <p:childTnLst>
                                    <p:set>
                                      <p:cBhvr>
                                        <p:cTn id="6" fill="hold"/>
                                        <p:tgtEl>
                                          <p:spTgt spid="65"/>
                                        </p:tgtEl>
                                        <p:attrNameLst>
                                          <p:attrName>style.visibility</p:attrName>
                                        </p:attrNameLst>
                                      </p:cBhvr>
                                      <p:to>
                                        <p:strVal val="visible"/>
                                      </p:to>
                                    </p:set>
                                    <p:anim calcmode="lin" valueType="num">
                                      <p:cBhvr>
                                        <p:cTn id="7" dur="500" fill="hold"/>
                                        <p:tgtEl>
                                          <p:spTgt spid="65"/>
                                        </p:tgtEl>
                                        <p:attrNameLst>
                                          <p:attrName>ppt_x</p:attrName>
                                        </p:attrNameLst>
                                      </p:cBhvr>
                                      <p:tavLst>
                                        <p:tav tm="0">
                                          <p:val>
                                            <p:strVal val="1+#ppt_w/2"/>
                                          </p:val>
                                        </p:tav>
                                        <p:tav tm="100000">
                                          <p:val>
                                            <p:strVal val="#ppt_x"/>
                                          </p:val>
                                        </p:tav>
                                      </p:tavLst>
                                    </p:anim>
                                    <p:anim calcmode="lin" valueType="num">
                                      <p:cBhvr>
                                        <p:cTn id="8" dur="500" fill="hold"/>
                                        <p:tgtEl>
                                          <p:spTgt spid="65"/>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 presetClass="entr" presetSubtype="2" fill="hold" grpId="3" nodeType="afterEffect">
                                  <p:stCondLst>
                                    <p:cond delay="500"/>
                                  </p:stCondLst>
                                  <p:iterate>
                                    <p:tmAbs val="0"/>
                                  </p:iterate>
                                  <p:childTnLst>
                                    <p:set>
                                      <p:cBhvr>
                                        <p:cTn id="11" fill="hold"/>
                                        <p:tgtEl>
                                          <p:spTgt spid="66"/>
                                        </p:tgtEl>
                                        <p:attrNameLst>
                                          <p:attrName>style.visibility</p:attrName>
                                        </p:attrNameLst>
                                      </p:cBhvr>
                                      <p:to>
                                        <p:strVal val="visible"/>
                                      </p:to>
                                    </p:set>
                                    <p:anim calcmode="lin" valueType="num">
                                      <p:cBhvr>
                                        <p:cTn id="12" dur="500" fill="hold"/>
                                        <p:tgtEl>
                                          <p:spTgt spid="66"/>
                                        </p:tgtEl>
                                        <p:attrNameLst>
                                          <p:attrName>ppt_x</p:attrName>
                                        </p:attrNameLst>
                                      </p:cBhvr>
                                      <p:tavLst>
                                        <p:tav tm="0">
                                          <p:val>
                                            <p:strVal val="1+#ppt_w/2"/>
                                          </p:val>
                                        </p:tav>
                                        <p:tav tm="100000">
                                          <p:val>
                                            <p:strVal val="#ppt_x"/>
                                          </p:val>
                                        </p:tav>
                                      </p:tavLst>
                                    </p:anim>
                                    <p:anim calcmode="lin" valueType="num">
                                      <p:cBhvr>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800"/>
                            </p:stCondLst>
                            <p:childTnLst>
                              <p:par>
                                <p:cTn id="15" presetID="2" presetClass="entr" presetSubtype="2" fill="hold" grpId="4" nodeType="afterEffect">
                                  <p:stCondLst>
                                    <p:cond delay="500"/>
                                  </p:stCondLst>
                                  <p:iterate>
                                    <p:tmAbs val="0"/>
                                  </p:iterate>
                                  <p:childTnLst>
                                    <p:set>
                                      <p:cBhvr>
                                        <p:cTn id="16" fill="hold"/>
                                        <p:tgtEl>
                                          <p:spTgt spid="67"/>
                                        </p:tgtEl>
                                        <p:attrNameLst>
                                          <p:attrName>style.visibility</p:attrName>
                                        </p:attrNameLst>
                                      </p:cBhvr>
                                      <p:to>
                                        <p:strVal val="visible"/>
                                      </p:to>
                                    </p:set>
                                    <p:anim calcmode="lin" valueType="num">
                                      <p:cBhvr>
                                        <p:cTn id="17" dur="500" fill="hold"/>
                                        <p:tgtEl>
                                          <p:spTgt spid="67"/>
                                        </p:tgtEl>
                                        <p:attrNameLst>
                                          <p:attrName>ppt_x</p:attrName>
                                        </p:attrNameLst>
                                      </p:cBhvr>
                                      <p:tavLst>
                                        <p:tav tm="0">
                                          <p:val>
                                            <p:strVal val="1+#ppt_w/2"/>
                                          </p:val>
                                        </p:tav>
                                        <p:tav tm="100000">
                                          <p:val>
                                            <p:strVal val="#ppt_x"/>
                                          </p:val>
                                        </p:tav>
                                      </p:tavLst>
                                    </p:anim>
                                    <p:anim calcmode="lin" valueType="num">
                                      <p:cBhvr>
                                        <p:cTn id="18"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2" animBg="1" advAuto="0"/>
      <p:bldP spid="66" grpId="3" animBg="1" advAuto="0"/>
      <p:bldP spid="67" grpId="4"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Natural-Paper-Background-Texture-HD.jpg"/>
          <p:cNvPicPr/>
          <p:nvPr/>
        </p:nvPicPr>
        <p:blipFill>
          <a:blip r:embed="rId3">
            <a:extLst/>
          </a:blip>
          <a:stretch>
            <a:fillRect/>
          </a:stretch>
        </p:blipFill>
        <p:spPr>
          <a:xfrm>
            <a:off x="-401058" y="-18249"/>
            <a:ext cx="9946116" cy="5594691"/>
          </a:xfrm>
          <a:prstGeom prst="rect">
            <a:avLst/>
          </a:prstGeom>
          <a:ln w="12700">
            <a:miter lim="400000"/>
          </a:ln>
        </p:spPr>
      </p:pic>
      <p:sp>
        <p:nvSpPr>
          <p:cNvPr id="75" name="Shape 75"/>
          <p:cNvSpPr/>
          <p:nvPr/>
        </p:nvSpPr>
        <p:spPr>
          <a:xfrm>
            <a:off x="1541059" y="1078974"/>
            <a:ext cx="3415539" cy="1732240"/>
          </a:xfrm>
          <a:prstGeom prst="roundRect">
            <a:avLst>
              <a:gd name="adj" fmla="val 13039"/>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 xmlns:ma14="http://schemas.microsoft.com/office/mac/drawingml/2011/main" val="1"/>
            </a:ext>
          </a:extLst>
        </p:spPr>
        <p:txBody>
          <a:bodyPr lIns="0" tIns="0" rIns="0" bIns="0" anchor="ctr"/>
          <a:lstStyle/>
          <a:p>
            <a:pPr lvl="0">
              <a:defRPr>
                <a:uFillTx/>
              </a:defRPr>
            </a:pPr>
            <a:r>
              <a:rPr sz="5000">
                <a:uFill>
                  <a:solidFill>
                    <a:srgbClr val="FFFFFF"/>
                  </a:solidFill>
                </a:uFill>
              </a:rPr>
              <a:t>Contact Us</a:t>
            </a:r>
            <a:br>
              <a:rPr sz="5000">
                <a:uFill>
                  <a:solidFill>
                    <a:srgbClr val="FFFFFF"/>
                  </a:solidFill>
                </a:uFill>
              </a:rPr>
            </a:br>
            <a:r>
              <a:rPr sz="5000">
                <a:uFill>
                  <a:solidFill>
                    <a:srgbClr val="FFFFFF"/>
                  </a:solidFill>
                </a:uFill>
              </a:rPr>
              <a:t>    Today</a:t>
            </a:r>
            <a:r>
              <a:rPr sz="3300">
                <a:uFill>
                  <a:solidFill>
                    <a:srgbClr val="FFFFFF"/>
                  </a:solidFill>
                </a:uFill>
              </a:rPr>
              <a:t>      </a:t>
            </a:r>
          </a:p>
        </p:txBody>
      </p:sp>
      <p:sp>
        <p:nvSpPr>
          <p:cNvPr id="76" name="Shape 76"/>
          <p:cNvSpPr/>
          <p:nvPr/>
        </p:nvSpPr>
        <p:spPr>
          <a:xfrm>
            <a:off x="330647" y="3059800"/>
            <a:ext cx="5673055" cy="1732239"/>
          </a:xfrm>
          <a:prstGeom prst="roundRect">
            <a:avLst>
              <a:gd name="adj" fmla="val 23658"/>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 xmlns:ma14="http://schemas.microsoft.com/office/mac/drawingml/2011/main" val="1"/>
            </a:ext>
          </a:extLst>
        </p:spPr>
        <p:txBody>
          <a:bodyPr lIns="0" tIns="0" rIns="0" bIns="0" anchor="ctr"/>
          <a:lstStyle/>
          <a:p>
            <a:pPr lvl="0">
              <a:defRPr>
                <a:uFillTx/>
              </a:defRPr>
            </a:pPr>
            <a:r>
              <a:rPr sz="4600">
                <a:uFill>
                  <a:solidFill>
                    <a:srgbClr val="FFFFFF"/>
                  </a:solidFill>
                </a:uFill>
              </a:rPr>
              <a:t>We Look Forward To</a:t>
            </a:r>
            <a:br>
              <a:rPr sz="4600">
                <a:uFill>
                  <a:solidFill>
                    <a:srgbClr val="FFFFFF"/>
                  </a:solidFill>
                </a:uFill>
              </a:rPr>
            </a:br>
            <a:r>
              <a:rPr sz="4600">
                <a:uFill>
                  <a:solidFill>
                    <a:srgbClr val="FFFFFF"/>
                  </a:solidFill>
                </a:uFill>
              </a:rPr>
              <a:t>  Hearing From</a:t>
            </a:r>
            <a:r>
              <a:rPr sz="4800">
                <a:uFill>
                  <a:solidFill>
                    <a:srgbClr val="FFFFFF"/>
                  </a:solidFill>
                </a:uFill>
              </a:rPr>
              <a:t> </a:t>
            </a:r>
            <a:r>
              <a:rPr sz="4600">
                <a:uFill>
                  <a:solidFill>
                    <a:srgbClr val="FFFFFF"/>
                  </a:solidFill>
                </a:uFill>
              </a:rPr>
              <a:t>You</a:t>
            </a:r>
          </a:p>
        </p:txBody>
      </p:sp>
      <p:pic>
        <p:nvPicPr>
          <p:cNvPr id="4098" name="Picture 2" descr="D:\work\Matt-Bush\10.28.2015-new-videos-ABC\New ABC Gifs\New ABC Gifs\ABC Accountant\Accountant_Thumbs Up.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539580" y="-442084"/>
            <a:ext cx="5750138" cy="57501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advClick="0" advTm="5140">
        <p:fade/>
      </p:transition>
    </mc:Choice>
    <mc:Fallback>
      <p:transition spd="med" advClick="0" advTm="514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2" nodeType="afterEffect">
                                  <p:stCondLst>
                                    <p:cond delay="500"/>
                                  </p:stCondLst>
                                  <p:iterate>
                                    <p:tmAbs val="0"/>
                                  </p:iterate>
                                  <p:childTnLst>
                                    <p:set>
                                      <p:cBhvr>
                                        <p:cTn id="6" fill="hold"/>
                                        <p:tgtEl>
                                          <p:spTgt spid="75"/>
                                        </p:tgtEl>
                                        <p:attrNameLst>
                                          <p:attrName>style.visibility</p:attrName>
                                        </p:attrNameLst>
                                      </p:cBhvr>
                                      <p:to>
                                        <p:strVal val="visible"/>
                                      </p:to>
                                    </p:set>
                                    <p:anim calcmode="lin" valueType="num">
                                      <p:cBhvr>
                                        <p:cTn id="7" dur="500" fill="hold"/>
                                        <p:tgtEl>
                                          <p:spTgt spid="75"/>
                                        </p:tgtEl>
                                        <p:attrNameLst>
                                          <p:attrName>ppt_x</p:attrName>
                                        </p:attrNameLst>
                                      </p:cBhvr>
                                      <p:tavLst>
                                        <p:tav tm="0">
                                          <p:val>
                                            <p:strVal val="1+#ppt_w/2"/>
                                          </p:val>
                                        </p:tav>
                                        <p:tav tm="100000">
                                          <p:val>
                                            <p:strVal val="#ppt_x"/>
                                          </p:val>
                                        </p:tav>
                                      </p:tavLst>
                                    </p:anim>
                                    <p:anim calcmode="lin" valueType="num">
                                      <p:cBhvr>
                                        <p:cTn id="8" dur="500" fill="hold"/>
                                        <p:tgtEl>
                                          <p:spTgt spid="7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3" nodeType="afterEffect">
                                  <p:stCondLst>
                                    <p:cond delay="2300"/>
                                  </p:stCondLst>
                                  <p:iterate>
                                    <p:tmAbs val="0"/>
                                  </p:iterate>
                                  <p:childTnLst>
                                    <p:set>
                                      <p:cBhvr>
                                        <p:cTn id="11" fill="hold"/>
                                        <p:tgtEl>
                                          <p:spTgt spid="76"/>
                                        </p:tgtEl>
                                        <p:attrNameLst>
                                          <p:attrName>style.visibility</p:attrName>
                                        </p:attrNameLst>
                                      </p:cBhvr>
                                      <p:to>
                                        <p:strVal val="visible"/>
                                      </p:to>
                                    </p:set>
                                    <p:anim calcmode="lin" valueType="num">
                                      <p:cBhvr>
                                        <p:cTn id="12" dur="500" fill="hold"/>
                                        <p:tgtEl>
                                          <p:spTgt spid="76"/>
                                        </p:tgtEl>
                                        <p:attrNameLst>
                                          <p:attrName>ppt_x</p:attrName>
                                        </p:attrNameLst>
                                      </p:cBhvr>
                                      <p:tavLst>
                                        <p:tav tm="0">
                                          <p:val>
                                            <p:strVal val="1+#ppt_w/2"/>
                                          </p:val>
                                        </p:tav>
                                        <p:tav tm="100000">
                                          <p:val>
                                            <p:strVal val="#ppt_x"/>
                                          </p:val>
                                        </p:tav>
                                      </p:tavLst>
                                    </p:anim>
                                    <p:anim calcmode="lin" valueType="num">
                                      <p:cBhvr>
                                        <p:cTn id="13" dur="5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2" animBg="1" advAuto="0"/>
      <p:bldP spid="76" grpId="3" animBg="1" advAuto="0"/>
    </p:bldLst>
  </p:timing>
</p:sld>
</file>

<file path=ppt/theme/theme1.xml><?xml version="1.0" encoding="utf-8"?>
<a:theme xmlns:a="http://schemas.openxmlformats.org/drawingml/2006/main" name="Default">
  <a:themeElements>
    <a:clrScheme name="Default">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Default">
      <a:majorFont>
        <a:latin typeface="Helvetica"/>
        <a:ea typeface="Helvetica"/>
        <a:cs typeface="Helvetica"/>
      </a:majorFont>
      <a:minorFont>
        <a:latin typeface="Myriad Pro"/>
        <a:ea typeface="Myriad Pro"/>
        <a:cs typeface="Myriad Pro"/>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4F81BD"/>
          </a:solidFill>
          <a:prstDash val="solid"/>
          <a:round/>
        </a:ln>
        <a:effectLst>
          <a:outerShdw blurRad="38100" dist="23000" dir="5400000" rotWithShape="0">
            <a:srgbClr val="000000">
              <a:alpha val="35000"/>
            </a:srgbClr>
          </a:outerShdw>
        </a:effectLst>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1" hangingPunct="0">
          <a:lnSpc>
            <a:spcPct val="100000"/>
          </a:lnSpc>
          <a:spcBef>
            <a:spcPts val="0"/>
          </a:spcBef>
          <a:spcAft>
            <a:spcPts val="0"/>
          </a:spcAft>
          <a:buClrTx/>
          <a:buSzTx/>
          <a:buFont typeface="Tahoma"/>
          <a:buNone/>
          <a:tabLst/>
          <a:defRPr kumimoji="0" sz="1800" b="0" i="0" u="none" strike="noStrike" cap="none" spc="0" normalizeH="0" baseline="0">
            <a:ln>
              <a:noFill/>
            </a:ln>
            <a:solidFill>
              <a:srgbClr val="000000"/>
            </a:solidFill>
            <a:effectLst/>
            <a:uFill>
              <a:solidFill>
                <a:srgbClr val="000000"/>
              </a:solidFill>
            </a:uFill>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4F81BD"/>
          </a:solidFill>
          <a:prstDash val="solid"/>
          <a:round/>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1" hangingPunct="0">
          <a:lnSpc>
            <a:spcPct val="100000"/>
          </a:lnSpc>
          <a:spcBef>
            <a:spcPts val="0"/>
          </a:spcBef>
          <a:spcAft>
            <a:spcPts val="0"/>
          </a:spcAft>
          <a:buClrTx/>
          <a:buSzTx/>
          <a:buFont typeface="Tahoma"/>
          <a:buNone/>
          <a:tabLst/>
          <a:defRPr kumimoji="0" sz="1800" b="0" i="0" u="none" strike="noStrike" cap="none" spc="0" normalizeH="0" baseline="0">
            <a:ln>
              <a:noFill/>
            </a:ln>
            <a:solidFill>
              <a:srgbClr val="000000"/>
            </a:solidFill>
            <a:effectLst/>
            <a:uFill>
              <a:solidFill>
                <a:srgbClr val="000000"/>
              </a:solidFill>
            </a:uFill>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Default">
      <a:majorFont>
        <a:latin typeface="Helvetica"/>
        <a:ea typeface="Helvetica"/>
        <a:cs typeface="Helvetica"/>
      </a:majorFont>
      <a:minorFont>
        <a:latin typeface="Myriad Pro"/>
        <a:ea typeface="Myriad Pro"/>
        <a:cs typeface="Myriad Pro"/>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4F81BD"/>
          </a:solidFill>
          <a:prstDash val="solid"/>
          <a:round/>
        </a:ln>
        <a:effectLst>
          <a:outerShdw blurRad="38100" dist="23000" dir="5400000" rotWithShape="0">
            <a:srgbClr val="000000">
              <a:alpha val="35000"/>
            </a:srgbClr>
          </a:outerShdw>
        </a:effectLst>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1" hangingPunct="0">
          <a:lnSpc>
            <a:spcPct val="100000"/>
          </a:lnSpc>
          <a:spcBef>
            <a:spcPts val="0"/>
          </a:spcBef>
          <a:spcAft>
            <a:spcPts val="0"/>
          </a:spcAft>
          <a:buClrTx/>
          <a:buSzTx/>
          <a:buFont typeface="Tahoma"/>
          <a:buNone/>
          <a:tabLst/>
          <a:defRPr kumimoji="0" sz="1800" b="0" i="0" u="none" strike="noStrike" cap="none" spc="0" normalizeH="0" baseline="0">
            <a:ln>
              <a:noFill/>
            </a:ln>
            <a:solidFill>
              <a:srgbClr val="000000"/>
            </a:solidFill>
            <a:effectLst/>
            <a:uFill>
              <a:solidFill>
                <a:srgbClr val="000000"/>
              </a:solidFill>
            </a:uFill>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4F81BD"/>
          </a:solidFill>
          <a:prstDash val="solid"/>
          <a:round/>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1" hangingPunct="0">
          <a:lnSpc>
            <a:spcPct val="100000"/>
          </a:lnSpc>
          <a:spcBef>
            <a:spcPts val="0"/>
          </a:spcBef>
          <a:spcAft>
            <a:spcPts val="0"/>
          </a:spcAft>
          <a:buClrTx/>
          <a:buSzTx/>
          <a:buFont typeface="Tahoma"/>
          <a:buNone/>
          <a:tabLst/>
          <a:defRPr kumimoji="0" sz="1800" b="0" i="0" u="none" strike="noStrike" cap="none" spc="0" normalizeH="0" baseline="0">
            <a:ln>
              <a:noFill/>
            </a:ln>
            <a:solidFill>
              <a:srgbClr val="000000"/>
            </a:solidFill>
            <a:effectLst/>
            <a:uFill>
              <a:solidFill>
                <a:srgbClr val="000000"/>
              </a:solidFill>
            </a:uFill>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230</TotalTime>
  <Words>191</Words>
  <Application>Microsoft Office PowerPoint</Application>
  <PresentationFormat>On-screen Show (16:9)</PresentationFormat>
  <Paragraphs>15</Paragraphs>
  <Slides>5</Slides>
  <Notes>5</Notes>
  <HiddenSlides>0</HiddenSlides>
  <MMClips>3</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Default</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Bilyana</dc:creator>
  <cp:lastModifiedBy>Bilyana</cp:lastModifiedBy>
  <cp:revision>15</cp:revision>
  <dcterms:modified xsi:type="dcterms:W3CDTF">2015-11-03T11:37:22Z</dcterms:modified>
</cp:coreProperties>
</file>