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70" y="-12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75421103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gi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bc-chiropractor-regular-audio.wav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background_Bedroom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223" y="-1"/>
            <a:ext cx="9139553" cy="5143501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Shape 52"/>
          <p:cNvSpPr/>
          <p:nvPr/>
        </p:nvSpPr>
        <p:spPr>
          <a:xfrm>
            <a:off x="3652580" y="852509"/>
            <a:ext cx="3678049" cy="1542031"/>
          </a:xfrm>
          <a:prstGeom prst="roundRect">
            <a:avLst>
              <a:gd name="adj" fmla="val 1235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Having Trouble Finding Relief…</a:t>
            </a:r>
          </a:p>
        </p:txBody>
      </p:sp>
      <p:sp>
        <p:nvSpPr>
          <p:cNvPr id="53" name="Shape 53"/>
          <p:cNvSpPr/>
          <p:nvPr/>
        </p:nvSpPr>
        <p:spPr>
          <a:xfrm>
            <a:off x="2801830" y="3014873"/>
            <a:ext cx="5379549" cy="1255671"/>
          </a:xfrm>
          <a:prstGeom prst="roundRect">
            <a:avLst>
              <a:gd name="adj" fmla="val 1517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Experiencing Back Pain?</a:t>
            </a:r>
          </a:p>
        </p:txBody>
      </p:sp>
      <p:pic>
        <p:nvPicPr>
          <p:cNvPr id="1026" name="Picture 2" descr="D:\work\Matt-Bush\05.28.2015\Chiropractor\Chiropractor\brown_hair_man_upset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16348"/>
            <a:ext cx="2237954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Shape 54"/>
          <p:cNvSpPr/>
          <p:nvPr/>
        </p:nvSpPr>
        <p:spPr>
          <a:xfrm>
            <a:off x="1601526" y="2140934"/>
            <a:ext cx="5940948" cy="1255670"/>
          </a:xfrm>
          <a:prstGeom prst="roundRect">
            <a:avLst>
              <a:gd name="adj" fmla="val 1517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Don’t Know What To Do!?!</a:t>
            </a:r>
          </a:p>
        </p:txBody>
      </p:sp>
    </p:spTree>
  </p:cSld>
  <p:clrMapOvr>
    <a:masterClrMapping/>
  </p:clrMapOvr>
  <p:transition spd="med" advClick="0" advTm="1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3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xit" presetSubtype="2" fill="hold" grpId="4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2" presetClass="entr" presetSubtype="2" fill="hold" grpId="5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50"/>
                            </p:stCondLst>
                            <p:childTnLst>
                              <p:par>
                                <p:cTn id="23" presetID="2" presetClass="exit" presetSubtype="2" fill="hold" grpId="6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450"/>
                            </p:stCondLst>
                            <p:childTnLst>
                              <p:par>
                                <p:cTn id="28" presetID="2" presetClass="entr" presetSubtype="8" fill="hold" grpId="7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2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52" grpId="5" animBg="1" advAuto="0"/>
      <p:bldP spid="52" grpId="6" animBg="1" advAuto="0"/>
      <p:bldP spid="53" grpId="3" animBg="1" advAuto="0"/>
      <p:bldP spid="53" grpId="4" animBg="1" advAuto="0"/>
      <p:bldP spid="54" grpId="7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Shape 57"/>
          <p:cNvSpPr/>
          <p:nvPr/>
        </p:nvSpPr>
        <p:spPr>
          <a:xfrm>
            <a:off x="2964617" y="462357"/>
            <a:ext cx="5741442" cy="1449293"/>
          </a:xfrm>
          <a:prstGeom prst="roundRect">
            <a:avLst>
              <a:gd name="adj" fmla="val 1314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We Would LOVE To </a:t>
            </a:r>
            <a:br>
              <a:rPr sz="3800">
                <a:uFill>
                  <a:solidFill>
                    <a:srgbClr val="FFFFFF"/>
                  </a:solidFill>
                </a:uFill>
              </a:rPr>
            </a:br>
            <a:r>
              <a:rPr sz="3800">
                <a:uFill>
                  <a:solidFill>
                    <a:srgbClr val="FFFFFF"/>
                  </a:solidFill>
                </a:uFill>
              </a:rPr>
              <a:t>Help You…</a:t>
            </a:r>
          </a:p>
        </p:txBody>
      </p:sp>
      <p:sp>
        <p:nvSpPr>
          <p:cNvPr id="58" name="Shape 58"/>
          <p:cNvSpPr/>
          <p:nvPr/>
        </p:nvSpPr>
        <p:spPr>
          <a:xfrm>
            <a:off x="2964617" y="2617838"/>
            <a:ext cx="5741442" cy="1449293"/>
          </a:xfrm>
          <a:prstGeom prst="roundRect">
            <a:avLst>
              <a:gd name="adj" fmla="val 1314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You Need An Experienced Doctor…</a:t>
            </a:r>
          </a:p>
        </p:txBody>
      </p:sp>
      <p:pic>
        <p:nvPicPr>
          <p:cNvPr id="2050" name="Picture 2" descr="D:\work\Matt-Bush\05.28.2015\Chiropractor\Chiropractor\animated files\chiro_wave\chiro_wav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730679"/>
            <a:ext cx="3747351" cy="609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3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2" animBg="1" advAuto="0"/>
      <p:bldP spid="58" grpId="3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Chiropractor_offic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4" name="Picture 2" descr="D:\work\Matt-Bush\05.28.2015\Chiropractor\Chiropractor\animated files\chiro_thumbs\chiro_thumbs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73925"/>
            <a:ext cx="4267200" cy="751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work\Matt-Bush\05.28.2015\Chiropractor\Chiropractor\animated files\brown_hair_man_thumbs_up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49" y="771551"/>
            <a:ext cx="2453775" cy="561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Shape 66"/>
          <p:cNvSpPr/>
          <p:nvPr/>
        </p:nvSpPr>
        <p:spPr>
          <a:xfrm>
            <a:off x="4383691" y="801637"/>
            <a:ext cx="3852205" cy="1077563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Experienced</a:t>
            </a:r>
          </a:p>
        </p:txBody>
      </p:sp>
      <p:sp>
        <p:nvSpPr>
          <p:cNvPr id="67" name="Shape 67"/>
          <p:cNvSpPr/>
          <p:nvPr/>
        </p:nvSpPr>
        <p:spPr>
          <a:xfrm>
            <a:off x="4791433" y="2360434"/>
            <a:ext cx="3036721" cy="1077563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3300">
                <a:uFill>
                  <a:solidFill>
                    <a:srgbClr val="FFFFFF"/>
                  </a:solidFill>
                </a:uFill>
              </a:rPr>
              <a:t>   </a:t>
            </a:r>
            <a:r>
              <a:rPr sz="5000">
                <a:uFill>
                  <a:solidFill>
                    <a:srgbClr val="FFFFFF"/>
                  </a:solidFill>
                </a:uFill>
              </a:rPr>
              <a:t>Current</a:t>
            </a:r>
          </a:p>
        </p:txBody>
      </p:sp>
      <p:sp>
        <p:nvSpPr>
          <p:cNvPr id="68" name="Shape 68"/>
          <p:cNvSpPr/>
          <p:nvPr/>
        </p:nvSpPr>
        <p:spPr>
          <a:xfrm>
            <a:off x="4791433" y="3744171"/>
            <a:ext cx="3036721" cy="1077563"/>
          </a:xfrm>
          <a:prstGeom prst="roundRect">
            <a:avLst>
              <a:gd name="adj" fmla="val 2443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Available</a:t>
            </a:r>
          </a:p>
        </p:txBody>
      </p:sp>
      <p:pic>
        <p:nvPicPr>
          <p:cNvPr id="4098" name="Picture 2" descr="D:\work\Matt-Bush\05.28.2015\Chiropractor\Chiropractor\animated files\chiro_hand_pointing\chiro_hand_pointing_fast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5454"/>
            <a:ext cx="4075381" cy="632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5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2" animBg="1" advAuto="0"/>
      <p:bldP spid="67" grpId="3" animBg="1" advAuto="0"/>
      <p:bldP spid="68" grpId="4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2" name="whiteboard-background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5770" y="-401899"/>
            <a:ext cx="8772460" cy="5826761"/>
          </a:xfrm>
          <a:prstGeom prst="rect">
            <a:avLst/>
          </a:prstGeom>
          <a:ln w="12700">
            <a:miter lim="400000"/>
          </a:ln>
        </p:spPr>
      </p:pic>
      <p:sp>
        <p:nvSpPr>
          <p:cNvPr id="73" name="Shape 73"/>
          <p:cNvSpPr/>
          <p:nvPr/>
        </p:nvSpPr>
        <p:spPr>
          <a:xfrm>
            <a:off x="1219676" y="565561"/>
            <a:ext cx="6402197" cy="1310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sz="4000" b="1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uFillTx/>
              </a:defRPr>
            </a:pPr>
            <a:r>
              <a:rPr sz="4000" b="1">
                <a:uFill>
                  <a:solidFill/>
                </a:uFill>
              </a:rPr>
              <a:t>We Would Love To Sit Down With You</a:t>
            </a:r>
          </a:p>
        </p:txBody>
      </p:sp>
      <p:sp>
        <p:nvSpPr>
          <p:cNvPr id="74" name="Shape 74"/>
          <p:cNvSpPr/>
          <p:nvPr/>
        </p:nvSpPr>
        <p:spPr>
          <a:xfrm>
            <a:off x="1131093" y="2548470"/>
            <a:ext cx="6402197" cy="1310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sz="4000" b="1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uFillTx/>
              </a:defRPr>
            </a:pPr>
            <a:r>
              <a:rPr sz="4000" b="1">
                <a:uFill>
                  <a:solidFill/>
                </a:uFill>
              </a:rPr>
              <a:t>Provide You With A Free Consultation</a:t>
            </a:r>
          </a:p>
        </p:txBody>
      </p:sp>
    </p:spTree>
  </p:cSld>
  <p:clrMapOvr>
    <a:masterClrMapping/>
  </p:clrMapOvr>
  <p:transition advClick="0" advTm="4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3" presetClass="entr" presetSubtype="32" fill="hold" grpId="2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1" animBg="1" advAuto="0"/>
      <p:bldP spid="74" grpId="2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hape 77"/>
          <p:cNvSpPr/>
          <p:nvPr/>
        </p:nvSpPr>
        <p:spPr>
          <a:xfrm>
            <a:off x="1541059" y="1078974"/>
            <a:ext cx="3415539" cy="1732240"/>
          </a:xfrm>
          <a:prstGeom prst="roundRect">
            <a:avLst>
              <a:gd name="adj" fmla="val 13039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Contact Us</a:t>
            </a:r>
            <a:br>
              <a:rPr sz="5000">
                <a:uFill>
                  <a:solidFill>
                    <a:srgbClr val="FFFFFF"/>
                  </a:solidFill>
                </a:uFill>
              </a:rPr>
            </a:br>
            <a:r>
              <a:rPr sz="5000">
                <a:uFill>
                  <a:solidFill>
                    <a:srgbClr val="FFFFFF"/>
                  </a:solidFill>
                </a:uFill>
              </a:rPr>
              <a:t>    Today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 </a:t>
            </a:r>
          </a:p>
        </p:txBody>
      </p:sp>
      <p:sp>
        <p:nvSpPr>
          <p:cNvPr id="78" name="Shape 78"/>
          <p:cNvSpPr/>
          <p:nvPr/>
        </p:nvSpPr>
        <p:spPr>
          <a:xfrm>
            <a:off x="330647" y="3059800"/>
            <a:ext cx="5673055" cy="1732239"/>
          </a:xfrm>
          <a:prstGeom prst="roundRect">
            <a:avLst>
              <a:gd name="adj" fmla="val 2365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4600">
                <a:uFill>
                  <a:solidFill>
                    <a:srgbClr val="FFFFFF"/>
                  </a:solidFill>
                </a:uFill>
              </a:rPr>
              <a:t>We Look Forward To</a:t>
            </a:r>
            <a:br>
              <a:rPr sz="4600">
                <a:uFill>
                  <a:solidFill>
                    <a:srgbClr val="FFFFFF"/>
                  </a:solidFill>
                </a:uFill>
              </a:rPr>
            </a:br>
            <a:r>
              <a:rPr sz="4600">
                <a:uFill>
                  <a:solidFill>
                    <a:srgbClr val="FFFFFF"/>
                  </a:solidFill>
                </a:uFill>
              </a:rPr>
              <a:t>  Hearing From</a:t>
            </a:r>
            <a:r>
              <a:rPr sz="4800">
                <a:uFill>
                  <a:solidFill>
                    <a:srgbClr val="FFFFFF"/>
                  </a:solidFill>
                </a:uFill>
              </a:rPr>
              <a:t> </a:t>
            </a:r>
            <a:r>
              <a:rPr sz="4600">
                <a:uFill>
                  <a:solidFill>
                    <a:srgbClr val="FFFFFF"/>
                  </a:solidFill>
                </a:uFill>
              </a:rPr>
              <a:t>You</a:t>
            </a:r>
          </a:p>
        </p:txBody>
      </p:sp>
      <p:pic>
        <p:nvPicPr>
          <p:cNvPr id="5122" name="Picture 2" descr="D:\work\Matt-Bush\05.28.2015\Chiropractor\Chiropractor\animated files\chiro_thumbs\chiro_thumbs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88896"/>
            <a:ext cx="3889777" cy="6850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4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2" animBg="1" advAuto="0"/>
      <p:bldP spid="78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Microsoft Office PowerPoint</Application>
  <PresentationFormat>On-screen Show (16:9)</PresentationFormat>
  <Paragraphs>12</Paragraphs>
  <Slides>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Bilyana</dc:creator>
  <cp:lastModifiedBy>Bilyana</cp:lastModifiedBy>
  <cp:revision>1</cp:revision>
  <dcterms:modified xsi:type="dcterms:W3CDTF">2015-06-01T07:51:34Z</dcterms:modified>
</cp:coreProperties>
</file>