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wmv" ContentType="video/x-ms-wm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2.gif" ContentType="vide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70" y="-12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27365323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gif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chiropractor-ad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4264393" y="2313468"/>
            <a:ext cx="3561929" cy="1981506"/>
          </a:xfrm>
          <a:prstGeom prst="roundRect">
            <a:avLst>
              <a:gd name="adj" fmla="val 9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a Chiropractor Business</a:t>
            </a:r>
          </a:p>
        </p:txBody>
      </p:sp>
      <p:pic>
        <p:nvPicPr>
          <p:cNvPr id="1026" name="Picture 2" descr="D:\work\Matt-Bush\05.28.2015\Chiropractor\Chiropractor\animated files\chiro_wave\chiro_wave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89908"/>
            <a:ext cx="3917881" cy="63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fill="hold" grpId="4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7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abc-chiropractor-regular-1280x720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1243855" y="587528"/>
            <a:ext cx="6656290" cy="3744164"/>
          </a:xfrm>
          <a:prstGeom prst="rect">
            <a:avLst/>
          </a:prstGeom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9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7170" name="Picture 2" descr="D:\work\Matt-Bush\05.28.2015\Chiropractor\Chiropractor\animated files\blonde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" y="245862"/>
            <a:ext cx="3701430" cy="814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8194" name="Picture 2" descr="D:\work\Matt-Bush\05.28.2015\Chiropractor\Chiropractor\animated files\chiro_thumbs\chiro_thumb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22771"/>
            <a:ext cx="3224859" cy="567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Chiropractor_offic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218" name="Picture 2" descr="D:\work\Matt-Bush\05.28.2015\Chiropractor\Chiropractor\animated files\brown_hair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7743"/>
            <a:ext cx="2455439" cy="561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work\Matt-Bush\05.28.2015\Chiropractor\Chiropractor\animated files\chiro_thumbs\chiro_thumbs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240" y="273925"/>
            <a:ext cx="4267200" cy="751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14" name="Shape 114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10242" name="Picture 2" descr="D:\work\Matt-Bush\05.28.2015\Chiropractor\Chiropractor\animated files\chiro_thumbs\chiro_thumb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204" y="613939"/>
            <a:ext cx="4065308" cy="715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city_background.gif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783100" y="-46459"/>
            <a:ext cx="11636484" cy="5236418"/>
          </a:xfrm>
          <a:prstGeom prst="rect">
            <a:avLst/>
          </a:prstGeom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His Company</a:t>
            </a:r>
          </a:p>
        </p:txBody>
      </p:sp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2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8"/>
                </p:tgtEl>
              </p:cMediaNode>
            </p:video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050" name="Picture 2" descr="D:\work\Matt-Bush\05.28.2015\Chiropractor\Chiropractor\animated files\chiro_scratch\chiro_scratch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3672"/>
            <a:ext cx="4371684" cy="703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abc-chiropractor-regular-640x360-segmen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7544" y="627534"/>
            <a:ext cx="5632626" cy="3168352"/>
          </a:xfrm>
          <a:prstGeom prst="rect">
            <a:avLst/>
          </a:prstGeom>
        </p:spPr>
      </p:pic>
      <p:pic>
        <p:nvPicPr>
          <p:cNvPr id="3074" name="Picture 2" descr="D:\work\Matt-Bush\05.28.2015\Chiropractor\Chiropractor\animated files\chiro_happy\chiro_happy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30059"/>
            <a:ext cx="4429125" cy="753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fill="hold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4020834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4020834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4020834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4098" name="Picture 2" descr="D:\work\Matt-Bush\05.28.2015\Chiropractor\Chiropractor\animated files\chiro_hand_pointing\chiro_hand_pointing_fas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1728"/>
            <a:ext cx="3937722" cy="6115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5122" name="Picture 2" descr="D:\work\Matt-Bush\05.28.2015\Chiropractor\Chiropractor\animated files\chiro_happy\chiro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98" y="570876"/>
            <a:ext cx="4031478" cy="685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Chiropractor Companies</a:t>
            </a:r>
          </a:p>
        </p:txBody>
      </p:sp>
      <p:pic>
        <p:nvPicPr>
          <p:cNvPr id="6146" name="Picture 2" descr="D:\work\Matt-Bush\05.28.2015\Chiropractor\Chiropractor\animated files\chiro_wave\chiro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504429"/>
            <a:ext cx="3710769" cy="603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90</Words>
  <Application>Microsoft Office PowerPoint</Application>
  <PresentationFormat>On-screen Show (16:9)</PresentationFormat>
  <Paragraphs>22</Paragraphs>
  <Slides>14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5</cp:revision>
  <dcterms:modified xsi:type="dcterms:W3CDTF">2015-06-01T09:44:36Z</dcterms:modified>
</cp:coreProperties>
</file>