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308" y="-14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27365323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84425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image" Target="../media/image2.png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image" Target="../media/image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slideLayout" Target="../slideLayouts/slideLayout1.xml"/><Relationship Id="rId5" Type="http://schemas.microsoft.com/office/2007/relationships/media" Target="../media/media3.wav"/><Relationship Id="rId15" Type="http://schemas.openxmlformats.org/officeDocument/2006/relationships/image" Target="../media/image4.gif"/><Relationship Id="rId10" Type="http://schemas.openxmlformats.org/officeDocument/2006/relationships/audio" Target="../media/media5.wav"/><Relationship Id="rId4" Type="http://schemas.openxmlformats.org/officeDocument/2006/relationships/audio" Target="../media/media2.wav"/><Relationship Id="rId9" Type="http://schemas.microsoft.com/office/2007/relationships/media" Target="../media/media5.wav"/><Relationship Id="rId1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bc-ads-for-divorce-attorneys-audio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5" name="abc-ads-for-fitness-trainer-audio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" name="abc-ads-for-landscaping-audio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2" name="abc-ads-for-roofing-audio.wav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8" name="abc-chiropractor-ad-audio.wav"/>
          <p:cNvPicPr/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Natural-Paper-Background-Texture-HD.jpg"/>
          <p:cNvPicPr/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637996" y="247774"/>
            <a:ext cx="4814723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Meet Sam…</a:t>
            </a:r>
          </a:p>
        </p:txBody>
      </p:sp>
      <p:sp>
        <p:nvSpPr>
          <p:cNvPr id="52" name="Shape 52"/>
          <p:cNvSpPr/>
          <p:nvPr/>
        </p:nvSpPr>
        <p:spPr>
          <a:xfrm>
            <a:off x="4264393" y="2313468"/>
            <a:ext cx="3561929" cy="1981506"/>
          </a:xfrm>
          <a:prstGeom prst="roundRect">
            <a:avLst>
              <a:gd name="adj" fmla="val 9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Owns </a:t>
            </a:r>
            <a:r>
              <a:rPr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bg-BG"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Divorce Attorney </a:t>
            </a:r>
            <a:r>
              <a:rPr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Business</a:t>
            </a:r>
            <a:endParaRPr sz="3200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1027" name="Picture 3" descr="D:\work\Matt-Bush\12.4.2015\ABC Video Files For 12.1.15 Project\ABC-divorce-attorney\animated-images-and-background\Lawyer_Wave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4416" y="-673255"/>
            <a:ext cx="5909301" cy="590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5015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3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4" nodeType="withEffect">
                                  <p:stCondLst>
                                    <p:cond delay="1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5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  <p:audio>
              <p:cMediaNode vol="80000" numSld="16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numSld="15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numSld="15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numSld="15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1" grpId="3" animBg="1" advAuto="0"/>
      <p:bldP spid="52" grpId="4" animBg="1" advAuto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computer-screen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391" y="12947"/>
            <a:ext cx="9033218" cy="60221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864">
        <p:fade/>
      </p:transition>
    </mc:Choice>
    <mc:Fallback xmlns="">
      <p:transition spd="med" advClick="0" advTm="6864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Shape 97"/>
          <p:cNvSpPr/>
          <p:nvPr/>
        </p:nvSpPr>
        <p:spPr>
          <a:xfrm>
            <a:off x="4491804" y="343672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</a:t>
            </a:r>
          </a:p>
        </p:txBody>
      </p:sp>
      <p:sp>
        <p:nvSpPr>
          <p:cNvPr id="98" name="Shape 98"/>
          <p:cNvSpPr/>
          <p:nvPr/>
        </p:nvSpPr>
        <p:spPr>
          <a:xfrm>
            <a:off x="4491804" y="1513670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Customized</a:t>
            </a:r>
          </a:p>
        </p:txBody>
      </p:sp>
      <p:sp>
        <p:nvSpPr>
          <p:cNvPr id="99" name="Shape 99"/>
          <p:cNvSpPr/>
          <p:nvPr/>
        </p:nvSpPr>
        <p:spPr>
          <a:xfrm>
            <a:off x="4522906" y="2683667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Compelling</a:t>
            </a:r>
          </a:p>
        </p:txBody>
      </p:sp>
      <p:sp>
        <p:nvSpPr>
          <p:cNvPr id="101" name="Shape 101"/>
          <p:cNvSpPr/>
          <p:nvPr/>
        </p:nvSpPr>
        <p:spPr>
          <a:xfrm>
            <a:off x="4522906" y="3853665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Affordable</a:t>
            </a:r>
          </a:p>
        </p:txBody>
      </p:sp>
      <p:pic>
        <p:nvPicPr>
          <p:cNvPr id="7171" name="Picture 3" descr="D:\work\Matt-Bush\12.4.2015\ABC Video Files For 12.1.15 Project\ABC-divorce-attorney\animated-images-and-background\Lawyer_Thumbs 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00808" y="-1143619"/>
            <a:ext cx="9525000" cy="952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978">
        <p:fade/>
      </p:transition>
    </mc:Choice>
    <mc:Fallback xmlns="">
      <p:transition spd="med" advClick="0" advTm="6978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2" presetClass="entr" presetSubtype="2" fill="hold" grpId="5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2" animBg="1" advAuto="0"/>
      <p:bldP spid="98" grpId="3" animBg="1" advAuto="0"/>
      <p:bldP spid="99" grpId="4" animBg="1" advAuto="0"/>
      <p:bldP spid="101" grpId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hape 104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05" name="Shape 105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8195" name="Picture 3" descr="D:\work\Matt-Bush\12.4.2015\ABC Video Files For 12.1.15 Project\ABC-divorce-attorney\animated-images-and-background\Lawyer_Thumbs 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-459403"/>
            <a:ext cx="5767457" cy="576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204">
        <p:fade/>
      </p:transition>
    </mc:Choice>
    <mc:Fallback xmlns="">
      <p:transition spd="med" advClick="0" advTm="8204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2" animBg="1" advAuto="0"/>
      <p:bldP spid="105" grpId="3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He Wishes More 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People Would Use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   His Business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860">
        <p:fade/>
      </p:transition>
    </mc:Choice>
    <mc:Fallback xmlns="">
      <p:transition spd="med" advClick="0" advTm="386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work\Matt-Bush\12.4.2015\ABC Video Files For 12.1.15 Project\ABC-roofer\commercial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0"/>
            <a:ext cx="11639550" cy="523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Shape 59"/>
          <p:cNvSpPr/>
          <p:nvPr/>
        </p:nvSpPr>
        <p:spPr>
          <a:xfrm>
            <a:off x="598602" y="2623442"/>
            <a:ext cx="8245545" cy="1596861"/>
          </a:xfrm>
          <a:prstGeom prst="roundRect">
            <a:avLst>
              <a:gd name="adj" fmla="val 119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Needs A Way To Let More People Know About His Company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500">
        <p:fade/>
      </p:transition>
    </mc:Choice>
    <mc:Fallback xmlns="">
      <p:transition spd="med" advClick="0" advTm="55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with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2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hape 62"/>
          <p:cNvSpPr/>
          <p:nvPr/>
        </p:nvSpPr>
        <p:spPr>
          <a:xfrm>
            <a:off x="4491804" y="343672"/>
            <a:ext cx="3277197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Newspaper</a:t>
            </a:r>
          </a:p>
        </p:txBody>
      </p:sp>
      <p:sp>
        <p:nvSpPr>
          <p:cNvPr id="63" name="Shape 63"/>
          <p:cNvSpPr/>
          <p:nvPr/>
        </p:nvSpPr>
        <p:spPr>
          <a:xfrm>
            <a:off x="4491804" y="1943915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Internet</a:t>
            </a:r>
          </a:p>
        </p:txBody>
      </p:sp>
      <p:sp>
        <p:nvSpPr>
          <p:cNvPr id="64" name="Shape 64"/>
          <p:cNvSpPr/>
          <p:nvPr/>
        </p:nvSpPr>
        <p:spPr>
          <a:xfrm>
            <a:off x="4491804" y="3544157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Direct Mail</a:t>
            </a:r>
          </a:p>
        </p:txBody>
      </p:sp>
      <p:sp>
        <p:nvSpPr>
          <p:cNvPr id="65" name="Shape 65"/>
          <p:cNvSpPr/>
          <p:nvPr/>
        </p:nvSpPr>
        <p:spPr>
          <a:xfrm>
            <a:off x="4504764" y="998638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Cost Too Much Money</a:t>
            </a:r>
          </a:p>
        </p:txBody>
      </p:sp>
      <p:sp>
        <p:nvSpPr>
          <p:cNvPr id="66" name="Shape 66"/>
          <p:cNvSpPr/>
          <p:nvPr/>
        </p:nvSpPr>
        <p:spPr>
          <a:xfrm>
            <a:off x="4504764" y="3064332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Not Enough New Business</a:t>
            </a:r>
          </a:p>
        </p:txBody>
      </p:sp>
      <p:pic>
        <p:nvPicPr>
          <p:cNvPr id="2051" name="Picture 3" descr="D:\work\Matt-Bush\12.4.2015\ABC Video Files For 12.1.15 Project\ABC-divorce-attorney\animated-images-and-background\Lawyer_Scratch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2688" y="-436673"/>
            <a:ext cx="5744728" cy="57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3000">
        <p:fade/>
      </p:transition>
    </mc:Choice>
    <mc:Fallback xmlns="">
      <p:transition spd="med" advClick="0" advTm="13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xit" presetSubtype="2" fill="hold" grpId="5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" presetClass="exit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xit" presetSubtype="2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" presetClass="entr" presetSubtype="2" fill="hold" grpId="8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2" presetClass="entr" presetSubtype="2" fill="hold" grpId="9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2" animBg="1" advAuto="0"/>
      <p:bldP spid="62" grpId="5" animBg="1" advAuto="0"/>
      <p:bldP spid="63" grpId="3" animBg="1" advAuto="0"/>
      <p:bldP spid="63" grpId="6" animBg="1" advAuto="0"/>
      <p:bldP spid="64" grpId="4" animBg="1" advAuto="0"/>
      <p:bldP spid="64" grpId="7" animBg="1" advAuto="0"/>
      <p:bldP spid="65" grpId="8" animBg="1" advAuto="0"/>
      <p:bldP spid="66" grpId="9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computer-screen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561943" y="103673"/>
            <a:ext cx="7715251" cy="514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5" name="Picture 3" descr="D:\work\Matt-Bush\12.4.2015\ABC Video Files For 12.1.15 Project\ABC-divorce-attorney\animated-images-and-background\Lawyer_Happy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474" y="-380578"/>
            <a:ext cx="5524078" cy="5524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  <p:timing>
    <p:tnLst>
      <p:par>
        <p:cTn id="1" dur="indefinite" restart="never" fill="hold" nodeType="tmRoot"/>
      </p:par>
    </p:tnLst>
  </p:timing>
  <p:extLst mod="1">
    <p:ext uri="{E180D4A7-C9FB-4DFB-919C-405C955672EB}">
      <p14:showEvtLst xmlns:p14="http://schemas.microsoft.com/office/powerpoint/2010/main">
        <p14:playEvt time="0" objId="4"/>
        <p14:stopEvt time="7100" objId="4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4020834" y="608378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More Customers</a:t>
            </a:r>
            <a:r>
              <a:rPr sz="3300" dirty="0">
                <a:uFill>
                  <a:solidFill>
                    <a:srgbClr val="FFFFFF"/>
                  </a:solidFill>
                </a:uFill>
              </a:rPr>
              <a:t>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4020834" y="2158959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Spending Less</a:t>
            </a:r>
          </a:p>
        </p:txBody>
      </p:sp>
      <p:sp>
        <p:nvSpPr>
          <p:cNvPr id="77" name="Shape 77"/>
          <p:cNvSpPr/>
          <p:nvPr/>
        </p:nvSpPr>
        <p:spPr>
          <a:xfrm>
            <a:off x="4020834" y="3709541"/>
            <a:ext cx="4943125" cy="1036458"/>
          </a:xfrm>
          <a:prstGeom prst="roundRect">
            <a:avLst>
              <a:gd name="adj" fmla="val 25407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More Exposure</a:t>
            </a:r>
          </a:p>
        </p:txBody>
      </p:sp>
      <p:pic>
        <p:nvPicPr>
          <p:cNvPr id="4099" name="Picture 3" descr="D:\work\Matt-Bush\12.4.2015\ABC Video Files For 12.1.15 Project\ABC-divorce-attorney\animated-images-and-background\Lawyer_Point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972" y="-596602"/>
            <a:ext cx="5904657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639">
        <p:fade/>
      </p:transition>
    </mc:Choice>
    <mc:Fallback xmlns="">
      <p:transition spd="med" advClick="0" advTm="6639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9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2" animBg="1" advAuto="0"/>
      <p:bldP spid="76" grpId="3" animBg="1" advAuto="0"/>
      <p:bldP spid="77" grpId="4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Shape 81"/>
          <p:cNvSpPr/>
          <p:nvPr/>
        </p:nvSpPr>
        <p:spPr>
          <a:xfrm>
            <a:off x="3768682" y="1605721"/>
            <a:ext cx="4924106" cy="1932058"/>
          </a:xfrm>
          <a:prstGeom prst="roundRect">
            <a:avLst>
              <a:gd name="adj" fmla="val 1201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45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This Made Sam Very Happy…</a:t>
            </a:r>
          </a:p>
        </p:txBody>
      </p:sp>
      <p:pic>
        <p:nvPicPr>
          <p:cNvPr id="5123" name="Picture 3" descr="D:\work\Matt-Bush\12.4.2015\ABC Video Files For 12.1.15 Project\ABC-divorce-attorney\animated-images-and-background\Lawyer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656" y="-236562"/>
            <a:ext cx="547260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896">
        <p:fade/>
      </p:transition>
    </mc:Choice>
    <mc:Fallback xmlns="">
      <p:transition spd="med" advClick="0" advTm="3896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2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Shape 85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Now It’s Your Turn…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360">
        <p:fade/>
      </p:transition>
    </mc:Choice>
    <mc:Fallback xmlns="">
      <p:transition spd="med" advClick="0" advTm="436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Shape 88"/>
          <p:cNvSpPr/>
          <p:nvPr/>
        </p:nvSpPr>
        <p:spPr>
          <a:xfrm>
            <a:off x="3212773" y="403285"/>
            <a:ext cx="5697365" cy="2001187"/>
          </a:xfrm>
          <a:prstGeom prst="roundRect">
            <a:avLst>
              <a:gd name="adj" fmla="val 951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 Video Creation &amp; Marketing Agency…</a:t>
            </a:r>
          </a:p>
        </p:txBody>
      </p:sp>
      <p:sp>
        <p:nvSpPr>
          <p:cNvPr id="89" name="Shape 89"/>
          <p:cNvSpPr/>
          <p:nvPr/>
        </p:nvSpPr>
        <p:spPr>
          <a:xfrm>
            <a:off x="3212773" y="2664571"/>
            <a:ext cx="5697365" cy="2276247"/>
          </a:xfrm>
          <a:prstGeom prst="roundRect">
            <a:avLst>
              <a:gd name="adj" fmla="val 836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Video Creation &amp; Marketing For </a:t>
            </a:r>
            <a:r>
              <a:rPr lang="en-US"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Fitness Trainer </a:t>
            </a:r>
            <a:r>
              <a:rPr lang="en-US"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Businesses</a:t>
            </a:r>
            <a:endParaRPr sz="3200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6147" name="Picture 3" descr="D:\work\Matt-Bush\12.4.2015\ABC Video Files For 12.1.15 Project\ABC-divorce-attorney\animated-images-and-background\Lawyer_Wav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-380578"/>
            <a:ext cx="5321396" cy="5321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560">
        <p:fade/>
      </p:transition>
    </mc:Choice>
    <mc:Fallback xmlns="">
      <p:transition spd="med" advClick="0" advTm="756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2" animBg="1" advAuto="0"/>
      <p:bldP spid="89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82</Words>
  <Application>Microsoft Office PowerPoint</Application>
  <PresentationFormat>On-screen Show (16:9)</PresentationFormat>
  <Paragraphs>21</Paragraphs>
  <Slides>12</Slides>
  <Notes>1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Bilyana</dc:creator>
  <cp:lastModifiedBy>Bilyana</cp:lastModifiedBy>
  <cp:revision>27</cp:revision>
  <dcterms:modified xsi:type="dcterms:W3CDTF">2015-12-07T13:17:32Z</dcterms:modified>
</cp:coreProperties>
</file>