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1" r:id="rId6"/>
  </p:sldIdLst>
  <p:sldSz cx="9144000" cy="5143500" type="screen16x9"/>
  <p:notesSz cx="6858000" cy="9144000"/>
  <p:defaultTextStyle>
    <a:lvl1pPr defTabSz="457200">
      <a:buFont typeface="Tahoma"/>
      <a:defRPr>
        <a:uFill>
          <a:solidFill/>
        </a:uFill>
        <a:latin typeface="Calibri"/>
        <a:ea typeface="Calibri"/>
        <a:cs typeface="Calibri"/>
        <a:sym typeface="Calibri"/>
      </a:defRPr>
    </a:lvl1pPr>
    <a:lvl2pPr marL="457200" defTabSz="457200">
      <a:buSzPct val="100000"/>
      <a:buFont typeface="Tahoma"/>
      <a:buChar char="-"/>
      <a:defRPr>
        <a:uFill>
          <a:solidFill/>
        </a:uFill>
        <a:latin typeface="Calibri"/>
        <a:ea typeface="Calibri"/>
        <a:cs typeface="Calibri"/>
        <a:sym typeface="Calibri"/>
      </a:defRPr>
    </a:lvl2pPr>
    <a:lvl3pPr marL="914400" defTabSz="457200">
      <a:buSzPct val="100000"/>
      <a:buFont typeface="Tahoma"/>
      <a:buChar char="-"/>
      <a:defRPr>
        <a:uFill>
          <a:solidFill/>
        </a:uFill>
        <a:latin typeface="Calibri"/>
        <a:ea typeface="Calibri"/>
        <a:cs typeface="Calibri"/>
        <a:sym typeface="Calibri"/>
      </a:defRPr>
    </a:lvl3pPr>
    <a:lvl4pPr marL="1371600" defTabSz="457200">
      <a:buSzPct val="100000"/>
      <a:buFont typeface="Tahoma"/>
      <a:buChar char="-"/>
      <a:defRPr>
        <a:uFill>
          <a:solidFill/>
        </a:uFill>
        <a:latin typeface="Calibri"/>
        <a:ea typeface="Calibri"/>
        <a:cs typeface="Calibri"/>
        <a:sym typeface="Calibri"/>
      </a:defRPr>
    </a:lvl4pPr>
    <a:lvl5pPr marL="1828800" defTabSz="457200">
      <a:buSzPct val="100000"/>
      <a:buFont typeface="Tahoma"/>
      <a:buChar char="-"/>
      <a:defRPr>
        <a:uFill>
          <a:solidFill/>
        </a:uFill>
        <a:latin typeface="Calibri"/>
        <a:ea typeface="Calibri"/>
        <a:cs typeface="Calibri"/>
        <a:sym typeface="Calibri"/>
      </a:defRPr>
    </a:lvl5pPr>
    <a:lvl6pPr marL="2286000" defTabSz="457200">
      <a:buSzPct val="100000"/>
      <a:buFont typeface="Tahoma"/>
      <a:buChar char="-"/>
      <a:defRPr>
        <a:uFill>
          <a:solidFill/>
        </a:uFill>
        <a:latin typeface="Calibri"/>
        <a:ea typeface="Calibri"/>
        <a:cs typeface="Calibri"/>
        <a:sym typeface="Calibri"/>
      </a:defRPr>
    </a:lvl6pPr>
    <a:lvl7pPr marL="2743200" defTabSz="457200">
      <a:buSzPct val="100000"/>
      <a:buFont typeface="Tahoma"/>
      <a:buChar char="-"/>
      <a:defRPr>
        <a:uFill>
          <a:solidFill/>
        </a:uFill>
        <a:latin typeface="Calibri"/>
        <a:ea typeface="Calibri"/>
        <a:cs typeface="Calibri"/>
        <a:sym typeface="Calibri"/>
      </a:defRPr>
    </a:lvl7pPr>
    <a:lvl8pPr marL="3200400" defTabSz="457200">
      <a:buSzPct val="100000"/>
      <a:buFont typeface="Tahoma"/>
      <a:buChar char="-"/>
      <a:defRPr>
        <a:uFill>
          <a:solidFill/>
        </a:uFill>
        <a:latin typeface="Calibri"/>
        <a:ea typeface="Calibri"/>
        <a:cs typeface="Calibri"/>
        <a:sym typeface="Calibri"/>
      </a:defRPr>
    </a:lvl8pPr>
    <a:lvl9pPr marL="3657600" defTabSz="457200">
      <a:buSzPct val="100000"/>
      <a:buFont typeface="Tahoma"/>
      <a:buChar char="-"/>
      <a:defRPr>
        <a:uFill>
          <a:solidFill/>
        </a:uFill>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Row>
  </a:tblStyle>
  <a:tblStyle styleId="{C7B018BB-80A7-4F77-B60F-C8B233D01FF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Row>
  </a:tblStyle>
  <a:tblStyle styleId="{EEE7283C-3CF3-47DC-8721-378D4A62B22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Row>
  </a:tblStyle>
  <a:tblStyle styleId="{CF821DB8-F4EB-4A41-A1BA-3FCAFE7338EE}" styleName="">
    <a:tblBg/>
    <a:wholeTbl>
      <a:tcTxStyle b="on" i="on">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F81BD"/>
          </a:solidFill>
        </a:fill>
      </a:tcStyle>
    </a:firstCol>
    <a:lastRow>
      <a:tcTxStyle b="on" i="on">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n">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4F81BD"/>
          </a:solidFill>
        </a:fill>
      </a:tcStyle>
    </a:firstRow>
  </a:tblStyle>
  <a:tblStyle styleId="{33BA23B1-9221-436E-865A-0063620EA4FD}"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Row>
  </a:tblStyle>
  <a:tblStyle styleId="{2708684C-4D16-4618-839F-0558EEFCDFE6}" styleName="">
    <a:tblBg/>
    <a:wholeTb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456" y="-12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723311770"/>
      </p:ext>
    </p:extLst>
  </p:cSld>
  <p:clrMap bg1="lt1" tx1="dk1" bg2="lt2" tx2="dk2" accent1="accent1" accent2="accent2" accent3="accent3" accent4="accent4" accent5="accent5" accent6="accent6" hlink="hlink" folHlink="folHlink"/>
  <p:notesStyle>
    <a:lvl1pPr defTabSz="457200">
      <a:defRPr sz="2400">
        <a:latin typeface="Avenir Book"/>
        <a:ea typeface="Avenir Book"/>
        <a:cs typeface="Avenir Book"/>
        <a:sym typeface="Avenir Book"/>
      </a:defRPr>
    </a:lvl1pPr>
    <a:lvl2pPr indent="228600" defTabSz="457200">
      <a:defRPr sz="2400">
        <a:latin typeface="Avenir Book"/>
        <a:ea typeface="Avenir Book"/>
        <a:cs typeface="Avenir Book"/>
        <a:sym typeface="Avenir Book"/>
      </a:defRPr>
    </a:lvl2pPr>
    <a:lvl3pPr indent="457200" defTabSz="457200">
      <a:defRPr sz="2400">
        <a:latin typeface="Avenir Book"/>
        <a:ea typeface="Avenir Book"/>
        <a:cs typeface="Avenir Book"/>
        <a:sym typeface="Avenir Book"/>
      </a:defRPr>
    </a:lvl3pPr>
    <a:lvl4pPr indent="685800" defTabSz="457200">
      <a:defRPr sz="2400">
        <a:latin typeface="Avenir Book"/>
        <a:ea typeface="Avenir Book"/>
        <a:cs typeface="Avenir Book"/>
        <a:sym typeface="Avenir Book"/>
      </a:defRPr>
    </a:lvl4pPr>
    <a:lvl5pPr indent="914400" defTabSz="457200">
      <a:defRPr sz="2400">
        <a:latin typeface="Avenir Book"/>
        <a:ea typeface="Avenir Book"/>
        <a:cs typeface="Avenir Book"/>
        <a:sym typeface="Avenir Book"/>
      </a:defRPr>
    </a:lvl5pPr>
    <a:lvl6pPr indent="1143000" defTabSz="457200">
      <a:defRPr sz="2400">
        <a:latin typeface="Avenir Book"/>
        <a:ea typeface="Avenir Book"/>
        <a:cs typeface="Avenir Book"/>
        <a:sym typeface="Avenir Book"/>
      </a:defRPr>
    </a:lvl6pPr>
    <a:lvl7pPr indent="1371600" defTabSz="457200">
      <a:defRPr sz="2400">
        <a:latin typeface="Avenir Book"/>
        <a:ea typeface="Avenir Book"/>
        <a:cs typeface="Avenir Book"/>
        <a:sym typeface="Avenir Book"/>
      </a:defRPr>
    </a:lvl7pPr>
    <a:lvl8pPr indent="1600200" defTabSz="457200">
      <a:defRPr sz="2400">
        <a:latin typeface="Avenir Book"/>
        <a:ea typeface="Avenir Book"/>
        <a:cs typeface="Avenir Book"/>
        <a:sym typeface="Avenir Book"/>
      </a:defRPr>
    </a:lvl8pPr>
    <a:lvl9pPr indent="1828800" defTabSz="457200">
      <a:defRPr sz="24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Are you looking for someone to help you with your workout routine? Or perhaps</a:t>
            </a:r>
            <a:r>
              <a:rPr lang="en-US" sz="2400" baseline="0" dirty="0" smtClean="0">
                <a:effectLst/>
                <a:latin typeface="Avenir Book"/>
                <a:ea typeface="Avenir Book"/>
                <a:cs typeface="Avenir Book"/>
                <a:sym typeface="Avenir Book"/>
              </a:rPr>
              <a:t> you want to lose weight and you need assistance on a more personal level. </a:t>
            </a:r>
            <a:endParaRPr lang="bg-BG" dirty="0"/>
          </a:p>
        </p:txBody>
      </p:sp>
    </p:spTree>
    <p:extLst>
      <p:ext uri="{BB962C8B-B14F-4D97-AF65-F5344CB8AC3E}">
        <p14:creationId xmlns:p14="http://schemas.microsoft.com/office/powerpoint/2010/main" val="2172511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smtClean="0">
                <a:effectLst/>
                <a:latin typeface="Avenir Book"/>
                <a:ea typeface="Avenir Book"/>
                <a:cs typeface="Avenir Book"/>
                <a:sym typeface="Avenir Book"/>
              </a:rPr>
              <a:t>We would love to help you.  When it comes to </a:t>
            </a:r>
            <a:r>
              <a:rPr lang="en-US" sz="2400" dirty="0" smtClean="0">
                <a:effectLst/>
                <a:latin typeface="Avenir Book"/>
                <a:ea typeface="Avenir Book"/>
                <a:cs typeface="Avenir Book"/>
                <a:sym typeface="Avenir Book"/>
              </a:rPr>
              <a:t>finding a personal fitness trainer you need an expert who is</a:t>
            </a:r>
            <a:r>
              <a:rPr lang="en-US" sz="2400" baseline="0" dirty="0" smtClean="0">
                <a:effectLst/>
                <a:latin typeface="Avenir Book"/>
                <a:ea typeface="Avenir Book"/>
                <a:cs typeface="Avenir Book"/>
                <a:sym typeface="Avenir Book"/>
              </a:rPr>
              <a:t> very knowledgeable about fitness and routines, who’ll be able to assist you quickly and get you on the right track. </a:t>
            </a:r>
            <a:endParaRPr lang="bg-BG" sz="2400" dirty="0">
              <a:effectLst/>
              <a:latin typeface="Avenir Book"/>
              <a:ea typeface="Avenir Book"/>
              <a:cs typeface="Avenir Book"/>
              <a:sym typeface="Avenir Book"/>
            </a:endParaRPr>
          </a:p>
        </p:txBody>
      </p:sp>
    </p:spTree>
    <p:extLst>
      <p:ext uri="{BB962C8B-B14F-4D97-AF65-F5344CB8AC3E}">
        <p14:creationId xmlns:p14="http://schemas.microsoft.com/office/powerpoint/2010/main" val="2493416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Don’t trust this job to just anyone. </a:t>
            </a:r>
            <a:endParaRPr lang="bg-BG" dirty="0"/>
          </a:p>
        </p:txBody>
      </p:sp>
    </p:spTree>
    <p:extLst>
      <p:ext uri="{BB962C8B-B14F-4D97-AF65-F5344CB8AC3E}">
        <p14:creationId xmlns:p14="http://schemas.microsoft.com/office/powerpoint/2010/main" val="389825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smtClean="0">
                <a:effectLst/>
                <a:latin typeface="Avenir Book"/>
                <a:ea typeface="Avenir Book"/>
                <a:cs typeface="Avenir Book"/>
                <a:sym typeface="Avenir Book"/>
              </a:rPr>
              <a:t>You deserve </a:t>
            </a:r>
            <a:r>
              <a:rPr lang="en-US" sz="2400" dirty="0" smtClean="0">
                <a:effectLst/>
                <a:latin typeface="Avenir Book"/>
                <a:ea typeface="Avenir Book"/>
                <a:cs typeface="Avenir Book"/>
                <a:sym typeface="Avenir Book"/>
              </a:rPr>
              <a:t>a personal fitness trainer, who’s experienced, energetic and available to help</a:t>
            </a:r>
            <a:r>
              <a:rPr lang="en-US" sz="2400" baseline="0" dirty="0" smtClean="0">
                <a:effectLst/>
                <a:latin typeface="Avenir Book"/>
                <a:ea typeface="Avenir Book"/>
                <a:cs typeface="Avenir Book"/>
                <a:sym typeface="Avenir Book"/>
              </a:rPr>
              <a:t> you right away. Someone who’ll be able to assist you as you work towards your own goals. </a:t>
            </a:r>
            <a:endParaRPr lang="bg-BG" dirty="0"/>
          </a:p>
        </p:txBody>
      </p:sp>
    </p:spTree>
    <p:extLst>
      <p:ext uri="{BB962C8B-B14F-4D97-AF65-F5344CB8AC3E}">
        <p14:creationId xmlns:p14="http://schemas.microsoft.com/office/powerpoint/2010/main" val="2279132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smtClean="0">
                <a:effectLst/>
                <a:latin typeface="Avenir Book"/>
                <a:ea typeface="Avenir Book"/>
                <a:cs typeface="Avenir Book"/>
                <a:sym typeface="Avenir Book"/>
              </a:rPr>
              <a:t>We would love to help you</a:t>
            </a:r>
            <a:r>
              <a:rPr lang="en-US" sz="2400" baseline="0" dirty="0" smtClean="0">
                <a:effectLst/>
                <a:latin typeface="Avenir Book"/>
                <a:ea typeface="Avenir Book"/>
                <a:cs typeface="Avenir Book"/>
                <a:sym typeface="Avenir Book"/>
              </a:rPr>
              <a:t> and sit down and explore the best fitness program for you. Don’t delay any further. Contact us today for our free consultation. You can reach us by following the directions on this page. We look forward to hearing from you. </a:t>
            </a:r>
            <a:endParaRPr lang="bg-BG" dirty="0"/>
          </a:p>
        </p:txBody>
      </p:sp>
    </p:spTree>
    <p:extLst>
      <p:ext uri="{BB962C8B-B14F-4D97-AF65-F5344CB8AC3E}">
        <p14:creationId xmlns:p14="http://schemas.microsoft.com/office/powerpoint/2010/main" val="389009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 Title Slide">
    <p:spTree>
      <p:nvGrpSpPr>
        <p:cNvPr id="1" name=""/>
        <p:cNvGrpSpPr/>
        <p:nvPr/>
      </p:nvGrpSpPr>
      <p:grpSpPr>
        <a:xfrm>
          <a:off x="0" y="0"/>
          <a:ext cx="0" cy="0"/>
          <a:chOff x="0" y="0"/>
          <a:chExt cx="0" cy="0"/>
        </a:xfrm>
      </p:grpSpPr>
      <p:sp>
        <p:nvSpPr>
          <p:cNvPr id="6" name="Shape 6"/>
          <p:cNvSpPr>
            <a:spLocks noGrp="1"/>
          </p:cNvSpPr>
          <p:nvPr>
            <p:ph type="title"/>
          </p:nvPr>
        </p:nvSpPr>
        <p:spPr>
          <a:xfrm>
            <a:off x="685800" y="1383507"/>
            <a:ext cx="7772400" cy="1531143"/>
          </a:xfrm>
          <a:prstGeom prst="rect">
            <a:avLst/>
          </a:prstGeom>
        </p:spPr>
        <p:txBody>
          <a:bodyPr/>
          <a:lstStyle/>
          <a:p>
            <a:pPr lvl="0">
              <a:defRPr sz="1800">
                <a:uFillTx/>
              </a:defRPr>
            </a:pPr>
            <a:r>
              <a:rPr sz="4400">
                <a:uFill>
                  <a:solidFill/>
                </a:uFill>
              </a:rPr>
              <a:t>Title Text</a:t>
            </a:r>
          </a:p>
        </p:txBody>
      </p:sp>
      <p:sp>
        <p:nvSpPr>
          <p:cNvPr id="7" name="Shape 7"/>
          <p:cNvSpPr>
            <a:spLocks noGrp="1"/>
          </p:cNvSpPr>
          <p:nvPr>
            <p:ph type="body" idx="1"/>
          </p:nvPr>
        </p:nvSpPr>
        <p:spPr>
          <a:xfrm>
            <a:off x="1371600" y="2914650"/>
            <a:ext cx="6400800" cy="2228850"/>
          </a:xfrm>
          <a:prstGeom prst="rect">
            <a:avLst/>
          </a:prstGeom>
        </p:spPr>
        <p:txBody>
          <a:bodyPr/>
          <a:lstStyle>
            <a:lvl1pPr marL="0" indent="0" algn="ctr">
              <a:buSzTx/>
              <a:buFont typeface="Tahoma"/>
              <a:buNone/>
              <a:defRPr>
                <a:solidFill>
                  <a:srgbClr val="888888"/>
                </a:solidFill>
                <a:uFill>
                  <a:solidFill>
                    <a:srgbClr val="888888"/>
                  </a:solidFill>
                </a:uFill>
              </a:defRPr>
            </a:lvl1pPr>
            <a:lvl2pPr marL="457200" indent="0" algn="ctr">
              <a:buFont typeface="Tahoma"/>
              <a:buChar char="-"/>
              <a:defRPr>
                <a:solidFill>
                  <a:srgbClr val="888888"/>
                </a:solidFill>
                <a:uFill>
                  <a:solidFill>
                    <a:srgbClr val="888888"/>
                  </a:solidFill>
                </a:uFill>
              </a:defRPr>
            </a:lvl2pPr>
            <a:lvl3pPr marL="914400" indent="0" algn="ctr">
              <a:buFont typeface="Tahoma"/>
              <a:buChar char="-"/>
              <a:defRPr>
                <a:solidFill>
                  <a:srgbClr val="888888"/>
                </a:solidFill>
                <a:uFill>
                  <a:solidFill>
                    <a:srgbClr val="888888"/>
                  </a:solidFill>
                </a:uFill>
              </a:defRPr>
            </a:lvl3pPr>
            <a:lvl4pPr marL="1371600" indent="0" algn="ctr">
              <a:buFont typeface="Tahoma"/>
              <a:buChar char="-"/>
              <a:defRPr>
                <a:solidFill>
                  <a:srgbClr val="888888"/>
                </a:solidFill>
                <a:uFill>
                  <a:solidFill>
                    <a:srgbClr val="888888"/>
                  </a:solidFill>
                </a:uFill>
              </a:defRPr>
            </a:lvl4pPr>
            <a:lvl5pPr marL="1828800" indent="0" algn="ctr">
              <a:buFont typeface="Tahoma"/>
              <a:buChar char="-"/>
              <a:defRPr>
                <a:solidFill>
                  <a:srgbClr val="888888"/>
                </a:solidFill>
                <a:uFill>
                  <a:solidFill>
                    <a:srgbClr val="888888"/>
                  </a:solidFill>
                </a:uFill>
              </a:defRPr>
            </a:lvl5pPr>
          </a:lstStyle>
          <a:p>
            <a:pPr lvl="0">
              <a:defRPr sz="1800">
                <a:solidFill>
                  <a:srgbClr val="000000"/>
                </a:solidFill>
                <a:uFillTx/>
              </a:defRPr>
            </a:pPr>
            <a:r>
              <a:rPr sz="3200">
                <a:solidFill>
                  <a:srgbClr val="888888"/>
                </a:solidFill>
                <a:uFill>
                  <a:solidFill>
                    <a:srgbClr val="888888"/>
                  </a:solidFill>
                </a:uFill>
              </a:rPr>
              <a:t>Body Level One</a:t>
            </a:r>
          </a:p>
          <a:p>
            <a:pPr lvl="1">
              <a:defRPr sz="1800">
                <a:solidFill>
                  <a:srgbClr val="000000"/>
                </a:solidFill>
                <a:uFillTx/>
              </a:defRPr>
            </a:pPr>
            <a:r>
              <a:rPr sz="3200">
                <a:solidFill>
                  <a:srgbClr val="888888"/>
                </a:solidFill>
                <a:uFill>
                  <a:solidFill>
                    <a:srgbClr val="888888"/>
                  </a:solidFill>
                </a:uFill>
              </a:rPr>
              <a:t>Body Level Two</a:t>
            </a:r>
          </a:p>
          <a:p>
            <a:pPr lvl="2">
              <a:defRPr sz="1800">
                <a:solidFill>
                  <a:srgbClr val="000000"/>
                </a:solidFill>
                <a:uFillTx/>
              </a:defRPr>
            </a:pPr>
            <a:r>
              <a:rPr sz="3200">
                <a:solidFill>
                  <a:srgbClr val="888888"/>
                </a:solidFill>
                <a:uFill>
                  <a:solidFill>
                    <a:srgbClr val="888888"/>
                  </a:solidFill>
                </a:uFill>
              </a:rPr>
              <a:t>Body Level Three</a:t>
            </a:r>
          </a:p>
          <a:p>
            <a:pPr lvl="3">
              <a:defRPr sz="1800">
                <a:solidFill>
                  <a:srgbClr val="000000"/>
                </a:solidFill>
                <a:uFillTx/>
              </a:defRPr>
            </a:pPr>
            <a:r>
              <a:rPr sz="3200">
                <a:solidFill>
                  <a:srgbClr val="888888"/>
                </a:solidFill>
                <a:uFill>
                  <a:solidFill>
                    <a:srgbClr val="888888"/>
                  </a:solidFill>
                </a:uFill>
              </a:rPr>
              <a:t>Body Level Four</a:t>
            </a:r>
          </a:p>
          <a:p>
            <a:pPr lvl="4">
              <a:defRPr sz="1800">
                <a:solidFill>
                  <a:srgbClr val="000000"/>
                </a:solidFill>
                <a:uFillTx/>
              </a:defRPr>
            </a:pPr>
            <a:r>
              <a:rPr sz="3200">
                <a:solidFill>
                  <a:srgbClr val="888888"/>
                </a:solidFill>
                <a:uFill>
                  <a:solidFill>
                    <a:srgbClr val="888888"/>
                  </a:solidFill>
                </a:uFill>
              </a:rPr>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 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40" name="Shape 40"/>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 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6629400" y="0"/>
            <a:ext cx="2057400" cy="3600450"/>
          </a:xfrm>
          <a:prstGeom prst="rect">
            <a:avLst/>
          </a:prstGeom>
        </p:spPr>
        <p:txBody>
          <a:bodyPr/>
          <a:lstStyle/>
          <a:p>
            <a:pPr lvl="0">
              <a:defRPr sz="1800">
                <a:uFillTx/>
              </a:defRPr>
            </a:pPr>
            <a:r>
              <a:rPr sz="4400">
                <a:uFill>
                  <a:solidFill/>
                </a:uFill>
              </a:rPr>
              <a:t>Title Text</a:t>
            </a:r>
          </a:p>
        </p:txBody>
      </p:sp>
      <p:sp>
        <p:nvSpPr>
          <p:cNvPr id="44" name="Shape 44"/>
          <p:cNvSpPr>
            <a:spLocks noGrp="1"/>
          </p:cNvSpPr>
          <p:nvPr>
            <p:ph type="body" idx="1"/>
          </p:nvPr>
        </p:nvSpPr>
        <p:spPr>
          <a:xfrm>
            <a:off x="457200" y="154780"/>
            <a:ext cx="6019800" cy="4576764"/>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11" name="Shape 11"/>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12" name="Shape 12"/>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 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722312" y="3305176"/>
            <a:ext cx="7772401" cy="1838324"/>
          </a:xfrm>
          <a:prstGeom prst="rect">
            <a:avLst/>
          </a:prstGeom>
        </p:spPr>
        <p:txBody>
          <a:bodyPr anchor="t"/>
          <a:lstStyle>
            <a:lvl1pPr algn="l">
              <a:defRPr sz="4000" b="1" cap="all"/>
            </a:lvl1pPr>
          </a:lstStyle>
          <a:p>
            <a:pPr lvl="0">
              <a:defRPr sz="1800" b="0" cap="none">
                <a:uFillTx/>
              </a:defRPr>
            </a:pPr>
            <a:r>
              <a:rPr sz="4000" b="1" cap="all">
                <a:uFill>
                  <a:solidFill/>
                </a:uFill>
              </a:rPr>
              <a:t>Title Text</a:t>
            </a:r>
          </a:p>
        </p:txBody>
      </p:sp>
      <p:sp>
        <p:nvSpPr>
          <p:cNvPr id="15" name="Shape 15"/>
          <p:cNvSpPr>
            <a:spLocks noGrp="1"/>
          </p:cNvSpPr>
          <p:nvPr>
            <p:ph type="body" idx="1"/>
          </p:nvPr>
        </p:nvSpPr>
        <p:spPr>
          <a:xfrm>
            <a:off x="722312" y="894159"/>
            <a:ext cx="7772401" cy="2411016"/>
          </a:xfrm>
          <a:prstGeom prst="rect">
            <a:avLst/>
          </a:prstGeom>
        </p:spPr>
        <p:txBody>
          <a:bodyPr anchor="b"/>
          <a:lstStyle>
            <a:lvl1pPr marL="0" indent="0">
              <a:spcBef>
                <a:spcPts val="400"/>
              </a:spcBef>
              <a:buSzTx/>
              <a:buFont typeface="Tahoma"/>
              <a:buNone/>
              <a:defRPr sz="2000">
                <a:solidFill>
                  <a:srgbClr val="888888"/>
                </a:solidFill>
                <a:uFill>
                  <a:solidFill>
                    <a:srgbClr val="888888"/>
                  </a:solidFill>
                </a:uFill>
              </a:defRPr>
            </a:lvl1pPr>
            <a:lvl2pPr marL="457200" indent="0">
              <a:spcBef>
                <a:spcPts val="400"/>
              </a:spcBef>
              <a:buFont typeface="Tahoma"/>
              <a:buChar char="-"/>
              <a:defRPr sz="2000">
                <a:solidFill>
                  <a:srgbClr val="888888"/>
                </a:solidFill>
                <a:uFill>
                  <a:solidFill>
                    <a:srgbClr val="888888"/>
                  </a:solidFill>
                </a:uFill>
              </a:defRPr>
            </a:lvl2pPr>
            <a:lvl3pPr marL="914400" indent="0">
              <a:spcBef>
                <a:spcPts val="400"/>
              </a:spcBef>
              <a:buFont typeface="Tahoma"/>
              <a:buChar char="-"/>
              <a:defRPr sz="2000">
                <a:solidFill>
                  <a:srgbClr val="888888"/>
                </a:solidFill>
                <a:uFill>
                  <a:solidFill>
                    <a:srgbClr val="888888"/>
                  </a:solidFill>
                </a:uFill>
              </a:defRPr>
            </a:lvl3pPr>
            <a:lvl4pPr marL="1371600" indent="0">
              <a:spcBef>
                <a:spcPts val="400"/>
              </a:spcBef>
              <a:buFont typeface="Tahoma"/>
              <a:buChar char="-"/>
              <a:defRPr sz="2000">
                <a:solidFill>
                  <a:srgbClr val="888888"/>
                </a:solidFill>
                <a:uFill>
                  <a:solidFill>
                    <a:srgbClr val="888888"/>
                  </a:solidFill>
                </a:uFill>
              </a:defRPr>
            </a:lvl4pPr>
            <a:lvl5pPr marL="1828800" indent="0">
              <a:spcBef>
                <a:spcPts val="400"/>
              </a:spcBef>
              <a:buFont typeface="Tahoma"/>
              <a:buChar char="-"/>
              <a:defRPr sz="2000">
                <a:solidFill>
                  <a:srgbClr val="888888"/>
                </a:solidFill>
                <a:uFill>
                  <a:solidFill>
                    <a:srgbClr val="888888"/>
                  </a:solidFill>
                </a:uFill>
              </a:defRPr>
            </a:lvl5pPr>
          </a:lstStyle>
          <a:p>
            <a:pPr lvl="0">
              <a:defRPr sz="1800">
                <a:solidFill>
                  <a:srgbClr val="000000"/>
                </a:solidFill>
                <a:uFillTx/>
              </a:defRPr>
            </a:pPr>
            <a:r>
              <a:rPr sz="2000">
                <a:solidFill>
                  <a:srgbClr val="888888"/>
                </a:solidFill>
                <a:uFill>
                  <a:solidFill>
                    <a:srgbClr val="888888"/>
                  </a:solidFill>
                </a:uFill>
              </a:rPr>
              <a:t>Body Level One</a:t>
            </a:r>
          </a:p>
          <a:p>
            <a:pPr lvl="1">
              <a:defRPr sz="1800">
                <a:solidFill>
                  <a:srgbClr val="000000"/>
                </a:solidFill>
                <a:uFillTx/>
              </a:defRPr>
            </a:pPr>
            <a:r>
              <a:rPr sz="2000">
                <a:solidFill>
                  <a:srgbClr val="888888"/>
                </a:solidFill>
                <a:uFill>
                  <a:solidFill>
                    <a:srgbClr val="888888"/>
                  </a:solidFill>
                </a:uFill>
              </a:rPr>
              <a:t>Body Level Two</a:t>
            </a:r>
          </a:p>
          <a:p>
            <a:pPr lvl="2">
              <a:defRPr sz="1800">
                <a:solidFill>
                  <a:srgbClr val="000000"/>
                </a:solidFill>
                <a:uFillTx/>
              </a:defRPr>
            </a:pPr>
            <a:r>
              <a:rPr sz="2000">
                <a:solidFill>
                  <a:srgbClr val="888888"/>
                </a:solidFill>
                <a:uFill>
                  <a:solidFill>
                    <a:srgbClr val="888888"/>
                  </a:solidFill>
                </a:uFill>
              </a:rPr>
              <a:t>Body Level Three</a:t>
            </a:r>
          </a:p>
          <a:p>
            <a:pPr lvl="3">
              <a:defRPr sz="1800">
                <a:solidFill>
                  <a:srgbClr val="000000"/>
                </a:solidFill>
                <a:uFillTx/>
              </a:defRPr>
            </a:pPr>
            <a:r>
              <a:rPr sz="2000">
                <a:solidFill>
                  <a:srgbClr val="888888"/>
                </a:solidFill>
                <a:uFill>
                  <a:solidFill>
                    <a:srgbClr val="888888"/>
                  </a:solidFill>
                </a:uFill>
              </a:rPr>
              <a:t>Body Level Four</a:t>
            </a:r>
          </a:p>
          <a:p>
            <a:pPr lvl="4">
              <a:defRPr sz="1800">
                <a:solidFill>
                  <a:srgbClr val="000000"/>
                </a:solidFill>
                <a:uFillTx/>
              </a:defRPr>
            </a:pPr>
            <a:r>
              <a:rPr sz="2000">
                <a:solidFill>
                  <a:srgbClr val="888888"/>
                </a:solidFill>
                <a:uFill>
                  <a:solidFill>
                    <a:srgbClr val="888888"/>
                  </a:solidFill>
                </a:uFill>
              </a:rPr>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 Two Content">
    <p:spTree>
      <p:nvGrpSpPr>
        <p:cNvPr id="1" name=""/>
        <p:cNvGrpSpPr/>
        <p:nvPr/>
      </p:nvGrpSpPr>
      <p:grpSpPr>
        <a:xfrm>
          <a:off x="0" y="0"/>
          <a:ext cx="0" cy="0"/>
          <a:chOff x="0" y="0"/>
          <a:chExt cx="0" cy="0"/>
        </a:xfrm>
      </p:grpSpPr>
      <p:sp>
        <p:nvSpPr>
          <p:cNvPr id="18" name="Shape 18"/>
          <p:cNvSpPr>
            <a:spLocks noGrp="1"/>
          </p:cNvSpPr>
          <p:nvPr>
            <p:ph type="title"/>
          </p:nvPr>
        </p:nvSpPr>
        <p:spPr>
          <a:xfrm>
            <a:off x="457200" y="205978"/>
            <a:ext cx="8229600" cy="857251"/>
          </a:xfrm>
          <a:prstGeom prst="rect">
            <a:avLst/>
          </a:prstGeom>
        </p:spPr>
        <p:txBody>
          <a:bodyPr/>
          <a:lstStyle/>
          <a:p>
            <a:pPr lvl="0">
              <a:defRPr sz="1800">
                <a:uFillTx/>
              </a:defRPr>
            </a:pPr>
            <a:r>
              <a:rPr sz="4400">
                <a:uFill>
                  <a:solidFill/>
                </a:uFill>
              </a:rPr>
              <a:t>Title Text</a:t>
            </a:r>
          </a:p>
        </p:txBody>
      </p:sp>
      <p:sp>
        <p:nvSpPr>
          <p:cNvPr id="19" name="Shape 19"/>
          <p:cNvSpPr>
            <a:spLocks noGrp="1"/>
          </p:cNvSpPr>
          <p:nvPr>
            <p:ph type="body" idx="1"/>
          </p:nvPr>
        </p:nvSpPr>
        <p:spPr>
          <a:xfrm>
            <a:off x="457200" y="900112"/>
            <a:ext cx="4038600" cy="2545558"/>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defRPr sz="1800">
                <a:uFillTx/>
              </a:defRPr>
            </a:pPr>
            <a:r>
              <a:rPr sz="2800">
                <a:uFill>
                  <a:solidFill/>
                </a:uFill>
              </a:rPr>
              <a:t>Body Level One</a:t>
            </a:r>
          </a:p>
          <a:p>
            <a:pPr lvl="1">
              <a:defRPr sz="1800">
                <a:uFillTx/>
              </a:defRPr>
            </a:pPr>
            <a:r>
              <a:rPr sz="2800">
                <a:uFill>
                  <a:solidFill/>
                </a:uFill>
              </a:rPr>
              <a:t>Body Level Two</a:t>
            </a:r>
          </a:p>
          <a:p>
            <a:pPr lvl="2">
              <a:defRPr sz="1800">
                <a:uFillTx/>
              </a:defRPr>
            </a:pPr>
            <a:r>
              <a:rPr sz="2800">
                <a:uFill>
                  <a:solidFill/>
                </a:uFill>
              </a:rPr>
              <a:t>Body Level Three</a:t>
            </a:r>
          </a:p>
          <a:p>
            <a:pPr lvl="3">
              <a:defRPr sz="1800">
                <a:uFillTx/>
              </a:defRPr>
            </a:pPr>
            <a:r>
              <a:rPr sz="2800">
                <a:uFill>
                  <a:solidFill/>
                </a:uFill>
              </a:rPr>
              <a:t>Body Level Four</a:t>
            </a:r>
          </a:p>
          <a:p>
            <a:pPr lvl="4">
              <a:defRPr sz="1800">
                <a:uFillTx/>
              </a:defRPr>
            </a:pPr>
            <a:r>
              <a:rPr sz="2800">
                <a:uFill>
                  <a:solidFill/>
                </a:uFill>
              </a:rPr>
              <a:t>Body Level Five</a:t>
            </a:r>
          </a:p>
        </p:txBody>
      </p:sp>
      <p:sp>
        <p:nvSpPr>
          <p:cNvPr id="20" name="Shape 2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efault - 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457200" y="192608"/>
            <a:ext cx="8229600" cy="883992"/>
          </a:xfrm>
          <a:prstGeom prst="rect">
            <a:avLst/>
          </a:prstGeom>
        </p:spPr>
        <p:txBody>
          <a:bodyPr/>
          <a:lstStyle/>
          <a:p>
            <a:pPr lvl="0">
              <a:defRPr sz="1800">
                <a:uFillTx/>
              </a:defRPr>
            </a:pPr>
            <a:r>
              <a:rPr sz="4400">
                <a:uFill>
                  <a:solidFill/>
                </a:uFill>
              </a:rPr>
              <a:t>Title Text</a:t>
            </a:r>
          </a:p>
        </p:txBody>
      </p:sp>
      <p:sp>
        <p:nvSpPr>
          <p:cNvPr id="23" name="Shape 23"/>
          <p:cNvSpPr>
            <a:spLocks noGrp="1"/>
          </p:cNvSpPr>
          <p:nvPr>
            <p:ph type="body" idx="1"/>
          </p:nvPr>
        </p:nvSpPr>
        <p:spPr>
          <a:xfrm>
            <a:off x="457200" y="1076599"/>
            <a:ext cx="4040188" cy="554558"/>
          </a:xfrm>
          <a:prstGeom prst="rect">
            <a:avLst/>
          </a:prstGeom>
        </p:spPr>
        <p:txBody>
          <a:bodyPr anchor="b"/>
          <a:lstStyle>
            <a:lvl1pPr marL="0" indent="0">
              <a:spcBef>
                <a:spcPts val="500"/>
              </a:spcBef>
              <a:buSzTx/>
              <a:buFont typeface="Tahoma"/>
              <a:buNone/>
              <a:defRPr sz="2400" b="1"/>
            </a:lvl1pPr>
            <a:lvl2pPr marL="457200" indent="0">
              <a:spcBef>
                <a:spcPts val="500"/>
              </a:spcBef>
              <a:buFont typeface="Tahoma"/>
              <a:buChar char="-"/>
              <a:defRPr sz="2400" b="1"/>
            </a:lvl2pPr>
            <a:lvl3pPr marL="914400" indent="0">
              <a:spcBef>
                <a:spcPts val="500"/>
              </a:spcBef>
              <a:buFont typeface="Tahoma"/>
              <a:buChar char="-"/>
              <a:defRPr sz="2400" b="1"/>
            </a:lvl3pPr>
            <a:lvl4pPr marL="1371600" indent="0">
              <a:spcBef>
                <a:spcPts val="500"/>
              </a:spcBef>
              <a:buFont typeface="Tahoma"/>
              <a:buChar char="-"/>
              <a:defRPr sz="2400" b="1"/>
            </a:lvl4pPr>
            <a:lvl5pPr marL="1828800" indent="0">
              <a:spcBef>
                <a:spcPts val="500"/>
              </a:spcBef>
              <a:buFont typeface="Tahoma"/>
              <a:buChar char="-"/>
              <a:defRPr sz="2400" b="1"/>
            </a:lvl5pPr>
          </a:lstStyle>
          <a:p>
            <a:pPr lvl="0">
              <a:defRPr sz="1800" b="0">
                <a:uFillTx/>
              </a:defRPr>
            </a:pPr>
            <a:r>
              <a:rPr sz="2400" b="1">
                <a:uFill>
                  <a:solidFill/>
                </a:uFill>
              </a:rPr>
              <a:t>Body Level One</a:t>
            </a:r>
          </a:p>
          <a:p>
            <a:pPr lvl="1">
              <a:defRPr sz="1800" b="0">
                <a:uFillTx/>
              </a:defRPr>
            </a:pPr>
            <a:r>
              <a:rPr sz="2400" b="1">
                <a:uFill>
                  <a:solidFill/>
                </a:uFill>
              </a:rPr>
              <a:t>Body Level Two</a:t>
            </a:r>
          </a:p>
          <a:p>
            <a:pPr lvl="2">
              <a:defRPr sz="1800" b="0">
                <a:uFillTx/>
              </a:defRPr>
            </a:pPr>
            <a:r>
              <a:rPr sz="2400" b="1">
                <a:uFill>
                  <a:solidFill/>
                </a:uFill>
              </a:rPr>
              <a:t>Body Level Three</a:t>
            </a:r>
          </a:p>
          <a:p>
            <a:pPr lvl="3">
              <a:defRPr sz="1800" b="0">
                <a:uFillTx/>
              </a:defRPr>
            </a:pPr>
            <a:r>
              <a:rPr sz="2400" b="1">
                <a:uFill>
                  <a:solidFill/>
                </a:uFill>
              </a:rPr>
              <a:t>Body Level Four</a:t>
            </a:r>
          </a:p>
          <a:p>
            <a:pPr lvl="4">
              <a:defRPr sz="1800" b="0">
                <a:uFillTx/>
              </a:defRPr>
            </a:pPr>
            <a:r>
              <a:rPr sz="2400" b="1">
                <a:uFill>
                  <a:solidFill/>
                </a:uFill>
              </a:rPr>
              <a:t>Body Level Five</a:t>
            </a:r>
          </a:p>
        </p:txBody>
      </p:sp>
      <p:sp>
        <p:nvSpPr>
          <p:cNvPr id="24" name="Shape 24"/>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 Title Only">
    <p:spTree>
      <p:nvGrpSpPr>
        <p:cNvPr id="1" name=""/>
        <p:cNvGrpSpPr/>
        <p:nvPr/>
      </p:nvGrpSpPr>
      <p:grpSpPr>
        <a:xfrm>
          <a:off x="0" y="0"/>
          <a:ext cx="0" cy="0"/>
          <a:chOff x="0" y="0"/>
          <a:chExt cx="0" cy="0"/>
        </a:xfrm>
      </p:grpSpPr>
      <p:sp>
        <p:nvSpPr>
          <p:cNvPr id="26" name="Shape 26"/>
          <p:cNvSpPr>
            <a:spLocks noGrp="1"/>
          </p:cNvSpPr>
          <p:nvPr>
            <p:ph type="title"/>
          </p:nvPr>
        </p:nvSpPr>
        <p:spPr>
          <a:xfrm>
            <a:off x="457200" y="69057"/>
            <a:ext cx="8229600" cy="1131093"/>
          </a:xfrm>
          <a:prstGeom prst="rect">
            <a:avLst/>
          </a:prstGeom>
        </p:spPr>
        <p:txBody>
          <a:bodyPr/>
          <a:lstStyle/>
          <a:p>
            <a:pPr lvl="0">
              <a:defRPr sz="1800">
                <a:uFillTx/>
              </a:defRPr>
            </a:pPr>
            <a:r>
              <a:rPr sz="4400">
                <a:uFill>
                  <a:solidFill/>
                </a:uFill>
              </a:rPr>
              <a:t>Title Text</a:t>
            </a:r>
          </a:p>
        </p:txBody>
      </p:sp>
      <p:sp>
        <p:nvSpPr>
          <p:cNvPr id="27" name="Shape 2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 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 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457201" y="0"/>
            <a:ext cx="3008314" cy="1076325"/>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2" name="Shape 32"/>
          <p:cNvSpPr>
            <a:spLocks noGrp="1"/>
          </p:cNvSpPr>
          <p:nvPr>
            <p:ph type="body" idx="1"/>
          </p:nvPr>
        </p:nvSpPr>
        <p:spPr>
          <a:xfrm>
            <a:off x="3575050" y="204788"/>
            <a:ext cx="5111750" cy="4938713"/>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fault - 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1792288" y="3600450"/>
            <a:ext cx="5486401" cy="425054"/>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6" name="Shape 36"/>
          <p:cNvSpPr>
            <a:spLocks noGrp="1"/>
          </p:cNvSpPr>
          <p:nvPr>
            <p:ph type="body" idx="1"/>
          </p:nvPr>
        </p:nvSpPr>
        <p:spPr>
          <a:xfrm>
            <a:off x="1792288" y="4025503"/>
            <a:ext cx="5486401" cy="603648"/>
          </a:xfrm>
          <a:prstGeom prst="rect">
            <a:avLst/>
          </a:prstGeom>
        </p:spPr>
        <p:txBody>
          <a:bodyPr/>
          <a:lstStyle>
            <a:lvl1pPr marL="0" indent="0">
              <a:spcBef>
                <a:spcPts val="300"/>
              </a:spcBef>
              <a:buSzTx/>
              <a:buFont typeface="Tahoma"/>
              <a:buNone/>
              <a:defRPr sz="1400"/>
            </a:lvl1pPr>
            <a:lvl2pPr marL="457200" indent="0">
              <a:spcBef>
                <a:spcPts val="300"/>
              </a:spcBef>
              <a:buFont typeface="Tahoma"/>
              <a:buChar char="-"/>
              <a:defRPr sz="1400"/>
            </a:lvl2pPr>
            <a:lvl3pPr marL="914400" indent="0">
              <a:spcBef>
                <a:spcPts val="300"/>
              </a:spcBef>
              <a:buFont typeface="Tahoma"/>
              <a:buChar char="-"/>
              <a:defRPr sz="1400"/>
            </a:lvl3pPr>
            <a:lvl4pPr marL="1371600" indent="0">
              <a:spcBef>
                <a:spcPts val="300"/>
              </a:spcBef>
              <a:buFont typeface="Tahoma"/>
              <a:buChar char="-"/>
              <a:defRPr sz="1400"/>
            </a:lvl4pPr>
            <a:lvl5pPr marL="1828800" indent="0">
              <a:spcBef>
                <a:spcPts val="300"/>
              </a:spcBef>
              <a:buFont typeface="Tahoma"/>
              <a:buChar char="-"/>
              <a:defRPr sz="1400"/>
            </a:lvl5pPr>
          </a:lstStyle>
          <a:p>
            <a:pPr lvl="0">
              <a:defRPr sz="1800">
                <a:uFillTx/>
              </a:defRPr>
            </a:pPr>
            <a:r>
              <a:rPr sz="1400">
                <a:uFill>
                  <a:solidFill/>
                </a:uFill>
              </a:rPr>
              <a:t>Body Level One</a:t>
            </a:r>
          </a:p>
          <a:p>
            <a:pPr lvl="1">
              <a:defRPr sz="1800">
                <a:uFillTx/>
              </a:defRPr>
            </a:pPr>
            <a:r>
              <a:rPr sz="1400">
                <a:uFill>
                  <a:solidFill/>
                </a:uFill>
              </a:rPr>
              <a:t>Body Level Two</a:t>
            </a:r>
          </a:p>
          <a:p>
            <a:pPr lvl="2">
              <a:defRPr sz="1800">
                <a:uFillTx/>
              </a:defRPr>
            </a:pPr>
            <a:r>
              <a:rPr sz="1400">
                <a:uFill>
                  <a:solidFill/>
                </a:uFill>
              </a:rPr>
              <a:t>Body Level Three</a:t>
            </a:r>
          </a:p>
          <a:p>
            <a:pPr lvl="3">
              <a:defRPr sz="1800">
                <a:uFillTx/>
              </a:defRPr>
            </a:pPr>
            <a:r>
              <a:rPr sz="1400">
                <a:uFill>
                  <a:solidFill/>
                </a:uFill>
              </a:rPr>
              <a:t>Body Level Four</a:t>
            </a:r>
          </a:p>
          <a:p>
            <a:pPr lvl="4">
              <a:defRPr sz="1800">
                <a:uFillTx/>
              </a:defRPr>
            </a:pPr>
            <a:r>
              <a:rPr sz="1400">
                <a:uFill>
                  <a:solidFill/>
                </a:uFill>
              </a:rPr>
              <a:t>Body Level Five</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69057"/>
            <a:ext cx="8229600" cy="113109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pPr lvl="0">
              <a:defRPr sz="1800">
                <a:uFillTx/>
              </a:defRPr>
            </a:pPr>
            <a:r>
              <a:rPr sz="4400">
                <a:uFill>
                  <a:solidFill/>
                </a:uFill>
              </a:rPr>
              <a:t>Title Text</a:t>
            </a:r>
          </a:p>
        </p:txBody>
      </p:sp>
      <p:sp>
        <p:nvSpPr>
          <p:cNvPr id="3" name="Shape 3"/>
          <p:cNvSpPr>
            <a:spLocks noGrp="1"/>
          </p:cNvSpPr>
          <p:nvPr>
            <p:ph type="body" idx="1"/>
          </p:nvPr>
        </p:nvSpPr>
        <p:spPr>
          <a:xfrm>
            <a:off x="457200" y="1200150"/>
            <a:ext cx="8229600" cy="3943351"/>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 name="Shape 4"/>
          <p:cNvSpPr>
            <a:spLocks noGrp="1"/>
          </p:cNvSpPr>
          <p:nvPr>
            <p:ph type="sldNum" sz="quarter" idx="2"/>
          </p:nvPr>
        </p:nvSpPr>
        <p:spPr>
          <a:xfrm>
            <a:off x="6553200" y="4784804"/>
            <a:ext cx="2133600" cy="238761"/>
          </a:xfrm>
          <a:prstGeom prst="rect">
            <a:avLst/>
          </a:prstGeom>
          <a:ln w="12700">
            <a:miter lim="400000"/>
          </a:ln>
        </p:spPr>
        <p:txBody>
          <a:bodyPr lIns="45719" rIns="45719" anchor="ctr">
            <a:spAutoFit/>
          </a:bodyPr>
          <a:lstStyle>
            <a:lvl1pPr algn="r">
              <a:defRPr sz="1200">
                <a:solidFill>
                  <a:srgbClr val="888888"/>
                </a:solidFill>
                <a:uFill>
                  <a:solidFill>
                    <a:srgbClr val="888888"/>
                  </a:solidFill>
                </a:uFill>
                <a:latin typeface="+mn-lt"/>
                <a:ea typeface="+mn-ea"/>
                <a:cs typeface="+mn-cs"/>
                <a:sym typeface="Myriad Pro"/>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gn="ctr" defTabSz="457200">
        <a:buFont typeface="Tahoma"/>
        <a:defRPr sz="4400">
          <a:uFill>
            <a:solidFill/>
          </a:uFill>
          <a:latin typeface="+mn-lt"/>
          <a:ea typeface="+mn-ea"/>
          <a:cs typeface="+mn-cs"/>
          <a:sym typeface="Myriad Pro"/>
        </a:defRPr>
      </a:lvl1pPr>
      <a:lvl2pPr algn="ctr" defTabSz="457200">
        <a:buSzPct val="100000"/>
        <a:buFont typeface="Tahoma"/>
        <a:buChar char="-"/>
        <a:defRPr sz="4400">
          <a:uFill>
            <a:solidFill/>
          </a:uFill>
          <a:latin typeface="+mn-lt"/>
          <a:ea typeface="+mn-ea"/>
          <a:cs typeface="+mn-cs"/>
          <a:sym typeface="Myriad Pro"/>
        </a:defRPr>
      </a:lvl2pPr>
      <a:lvl3pPr algn="ctr" defTabSz="457200">
        <a:buSzPct val="100000"/>
        <a:buFont typeface="Tahoma"/>
        <a:buChar char="-"/>
        <a:defRPr sz="4400">
          <a:uFill>
            <a:solidFill/>
          </a:uFill>
          <a:latin typeface="+mn-lt"/>
          <a:ea typeface="+mn-ea"/>
          <a:cs typeface="+mn-cs"/>
          <a:sym typeface="Myriad Pro"/>
        </a:defRPr>
      </a:lvl3pPr>
      <a:lvl4pPr algn="ctr" defTabSz="457200">
        <a:buSzPct val="100000"/>
        <a:buFont typeface="Tahoma"/>
        <a:buChar char="-"/>
        <a:defRPr sz="4400">
          <a:uFill>
            <a:solidFill/>
          </a:uFill>
          <a:latin typeface="+mn-lt"/>
          <a:ea typeface="+mn-ea"/>
          <a:cs typeface="+mn-cs"/>
          <a:sym typeface="Myriad Pro"/>
        </a:defRPr>
      </a:lvl4pPr>
      <a:lvl5pPr algn="ctr" defTabSz="457200">
        <a:buSzPct val="100000"/>
        <a:buFont typeface="Tahoma"/>
        <a:buChar char="-"/>
        <a:defRPr sz="4400">
          <a:uFill>
            <a:solidFill/>
          </a:uFill>
          <a:latin typeface="+mn-lt"/>
          <a:ea typeface="+mn-ea"/>
          <a:cs typeface="+mn-cs"/>
          <a:sym typeface="Myriad Pro"/>
        </a:defRPr>
      </a:lvl5pPr>
      <a:lvl6pPr algn="ctr" defTabSz="457200">
        <a:buSzPct val="100000"/>
        <a:buFont typeface="Tahoma"/>
        <a:buChar char="-"/>
        <a:defRPr sz="4400">
          <a:uFill>
            <a:solidFill/>
          </a:uFill>
          <a:latin typeface="+mn-lt"/>
          <a:ea typeface="+mn-ea"/>
          <a:cs typeface="+mn-cs"/>
          <a:sym typeface="Myriad Pro"/>
        </a:defRPr>
      </a:lvl6pPr>
      <a:lvl7pPr algn="ctr" defTabSz="457200">
        <a:buSzPct val="100000"/>
        <a:buFont typeface="Tahoma"/>
        <a:buChar char="-"/>
        <a:defRPr sz="4400">
          <a:uFill>
            <a:solidFill/>
          </a:uFill>
          <a:latin typeface="+mn-lt"/>
          <a:ea typeface="+mn-ea"/>
          <a:cs typeface="+mn-cs"/>
          <a:sym typeface="Myriad Pro"/>
        </a:defRPr>
      </a:lvl7pPr>
      <a:lvl8pPr algn="ctr" defTabSz="457200">
        <a:buSzPct val="100000"/>
        <a:buFont typeface="Tahoma"/>
        <a:buChar char="-"/>
        <a:defRPr sz="4400">
          <a:uFill>
            <a:solidFill/>
          </a:uFill>
          <a:latin typeface="+mn-lt"/>
          <a:ea typeface="+mn-ea"/>
          <a:cs typeface="+mn-cs"/>
          <a:sym typeface="Myriad Pro"/>
        </a:defRPr>
      </a:lvl8pPr>
      <a:lvl9pPr algn="ctr" defTabSz="457200">
        <a:buSzPct val="100000"/>
        <a:buFont typeface="Tahoma"/>
        <a:buChar char="-"/>
        <a:defRPr sz="4400">
          <a:uFill>
            <a:solidFill/>
          </a:uFill>
          <a:latin typeface="+mn-lt"/>
          <a:ea typeface="+mn-ea"/>
          <a:cs typeface="+mn-cs"/>
          <a:sym typeface="Myriad Pro"/>
        </a:defRPr>
      </a:lvl9pPr>
    </p:titleStyle>
    <p:bodyStyle>
      <a:lvl1pPr marL="342900" indent="-342900" defTabSz="457200">
        <a:spcBef>
          <a:spcPts val="700"/>
        </a:spcBef>
        <a:buSzPct val="100000"/>
        <a:buFont typeface="Arial"/>
        <a:buChar char="•"/>
        <a:defRPr sz="3200">
          <a:uFill>
            <a:solidFill/>
          </a:uFill>
          <a:latin typeface="+mn-lt"/>
          <a:ea typeface="+mn-ea"/>
          <a:cs typeface="+mn-cs"/>
          <a:sym typeface="Myriad Pro"/>
        </a:defRPr>
      </a:lvl1pPr>
      <a:lvl2pPr marL="783771" indent="-326571" defTabSz="457200">
        <a:spcBef>
          <a:spcPts val="700"/>
        </a:spcBef>
        <a:buSzPct val="100000"/>
        <a:buFont typeface="Arial"/>
        <a:buChar char="–"/>
        <a:defRPr sz="3200">
          <a:uFill>
            <a:solidFill/>
          </a:uFill>
          <a:latin typeface="+mn-lt"/>
          <a:ea typeface="+mn-ea"/>
          <a:cs typeface="+mn-cs"/>
          <a:sym typeface="Myriad Pro"/>
        </a:defRPr>
      </a:lvl2pPr>
      <a:lvl3pPr marL="1219200" indent="-304800" defTabSz="457200">
        <a:spcBef>
          <a:spcPts val="700"/>
        </a:spcBef>
        <a:buSzPct val="100000"/>
        <a:buFont typeface="Arial"/>
        <a:buChar char="•"/>
        <a:defRPr sz="3200">
          <a:uFill>
            <a:solidFill/>
          </a:uFill>
          <a:latin typeface="+mn-lt"/>
          <a:ea typeface="+mn-ea"/>
          <a:cs typeface="+mn-cs"/>
          <a:sym typeface="Myriad Pro"/>
        </a:defRPr>
      </a:lvl3pPr>
      <a:lvl4pPr marL="1737360" indent="-365760" defTabSz="457200">
        <a:spcBef>
          <a:spcPts val="700"/>
        </a:spcBef>
        <a:buSzPct val="100000"/>
        <a:buFont typeface="Arial"/>
        <a:buChar char="–"/>
        <a:defRPr sz="3200">
          <a:uFill>
            <a:solidFill/>
          </a:uFill>
          <a:latin typeface="+mn-lt"/>
          <a:ea typeface="+mn-ea"/>
          <a:cs typeface="+mn-cs"/>
          <a:sym typeface="Myriad Pro"/>
        </a:defRPr>
      </a:lvl4pPr>
      <a:lvl5pPr marL="2194560" indent="-365760" defTabSz="457200">
        <a:spcBef>
          <a:spcPts val="700"/>
        </a:spcBef>
        <a:buSzPct val="100000"/>
        <a:buFont typeface="Arial"/>
        <a:buChar char="»"/>
        <a:defRPr sz="3200">
          <a:uFill>
            <a:solidFill/>
          </a:uFill>
          <a:latin typeface="+mn-lt"/>
          <a:ea typeface="+mn-ea"/>
          <a:cs typeface="+mn-cs"/>
          <a:sym typeface="Myriad Pro"/>
        </a:defRPr>
      </a:lvl5pPr>
      <a:lvl6pPr marL="2651760" indent="-365760" defTabSz="457200">
        <a:spcBef>
          <a:spcPts val="700"/>
        </a:spcBef>
        <a:buSzPct val="100000"/>
        <a:buFont typeface="Arial"/>
        <a:buChar char="•"/>
        <a:defRPr sz="3200">
          <a:uFill>
            <a:solidFill/>
          </a:uFill>
          <a:latin typeface="+mn-lt"/>
          <a:ea typeface="+mn-ea"/>
          <a:cs typeface="+mn-cs"/>
          <a:sym typeface="Myriad Pro"/>
        </a:defRPr>
      </a:lvl6pPr>
      <a:lvl7pPr marL="3108960" indent="-365760" defTabSz="457200">
        <a:spcBef>
          <a:spcPts val="700"/>
        </a:spcBef>
        <a:buSzPct val="100000"/>
        <a:buFont typeface="Arial"/>
        <a:buChar char="•"/>
        <a:defRPr sz="3200">
          <a:uFill>
            <a:solidFill/>
          </a:uFill>
          <a:latin typeface="+mn-lt"/>
          <a:ea typeface="+mn-ea"/>
          <a:cs typeface="+mn-cs"/>
          <a:sym typeface="Myriad Pro"/>
        </a:defRPr>
      </a:lvl7pPr>
      <a:lvl8pPr marL="3566159" indent="-365759" defTabSz="457200">
        <a:spcBef>
          <a:spcPts val="700"/>
        </a:spcBef>
        <a:buSzPct val="100000"/>
        <a:buFont typeface="Arial"/>
        <a:buChar char="•"/>
        <a:defRPr sz="3200">
          <a:uFill>
            <a:solidFill/>
          </a:uFill>
          <a:latin typeface="+mn-lt"/>
          <a:ea typeface="+mn-ea"/>
          <a:cs typeface="+mn-cs"/>
          <a:sym typeface="Myriad Pro"/>
        </a:defRPr>
      </a:lvl8pPr>
      <a:lvl9pPr marL="4023359" indent="-365759" defTabSz="457200">
        <a:spcBef>
          <a:spcPts val="700"/>
        </a:spcBef>
        <a:buSzPct val="100000"/>
        <a:buFont typeface="Arial"/>
        <a:buChar char="•"/>
        <a:defRPr sz="3200">
          <a:uFill>
            <a:solidFill/>
          </a:uFill>
          <a:latin typeface="+mn-lt"/>
          <a:ea typeface="+mn-ea"/>
          <a:cs typeface="+mn-cs"/>
          <a:sym typeface="Myriad Pro"/>
        </a:defRPr>
      </a:lvl9pPr>
    </p:bodyStyle>
    <p:otherStyle>
      <a:lvl1pPr algn="r" defTabSz="457200">
        <a:buFont typeface="Tahoma"/>
        <a:defRPr sz="1200">
          <a:solidFill>
            <a:schemeClr val="tx1"/>
          </a:solidFill>
          <a:uFill>
            <a:solidFill>
              <a:srgbClr val="888888"/>
            </a:solidFill>
          </a:uFill>
          <a:latin typeface="+mn-lt"/>
          <a:ea typeface="+mn-ea"/>
          <a:cs typeface="+mn-cs"/>
          <a:sym typeface="Myriad Pro"/>
        </a:defRPr>
      </a:lvl1pPr>
      <a:lvl2pPr marL="457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2pPr>
      <a:lvl3pPr marL="914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3pPr>
      <a:lvl4pPr marL="1371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4pPr>
      <a:lvl5pPr marL="1828800" algn="r" defTabSz="457200">
        <a:buSzPct val="100000"/>
        <a:buFont typeface="Tahoma"/>
        <a:buChar char="-"/>
        <a:defRPr sz="1200">
          <a:solidFill>
            <a:schemeClr val="tx1"/>
          </a:solidFill>
          <a:uFill>
            <a:solidFill>
              <a:srgbClr val="888888"/>
            </a:solidFill>
          </a:uFill>
          <a:latin typeface="+mn-lt"/>
          <a:ea typeface="+mn-ea"/>
          <a:cs typeface="+mn-cs"/>
          <a:sym typeface="Myriad Pro"/>
        </a:defRPr>
      </a:lvl5pPr>
      <a:lvl6pPr marL="2286000" algn="r" defTabSz="457200">
        <a:buSzPct val="100000"/>
        <a:buFont typeface="Tahoma"/>
        <a:buChar char="-"/>
        <a:defRPr sz="1200">
          <a:solidFill>
            <a:schemeClr val="tx1"/>
          </a:solidFill>
          <a:uFill>
            <a:solidFill>
              <a:srgbClr val="888888"/>
            </a:solidFill>
          </a:uFill>
          <a:latin typeface="+mn-lt"/>
          <a:ea typeface="+mn-ea"/>
          <a:cs typeface="+mn-cs"/>
          <a:sym typeface="Myriad Pro"/>
        </a:defRPr>
      </a:lvl6pPr>
      <a:lvl7pPr marL="2743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7pPr>
      <a:lvl8pPr marL="3200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8pPr>
      <a:lvl9pPr marL="3657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work\Matt-Bush\10.28.2015-new-videos-ABC\ABC Fitness Trainer\Gifs\gym-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26" y="0"/>
            <a:ext cx="9243925" cy="5199708"/>
          </a:xfrm>
          <a:prstGeom prst="rect">
            <a:avLst/>
          </a:prstGeom>
          <a:noFill/>
          <a:extLst>
            <a:ext uri="{909E8E84-426E-40DD-AFC4-6F175D3DCCD1}">
              <a14:hiddenFill xmlns:a14="http://schemas.microsoft.com/office/drawing/2010/main">
                <a:solidFill>
                  <a:srgbClr val="FFFFFF"/>
                </a:solidFill>
              </a14:hiddenFill>
            </a:ext>
          </a:extLst>
        </p:spPr>
      </p:pic>
      <p:sp>
        <p:nvSpPr>
          <p:cNvPr id="51" name="Shape 51"/>
          <p:cNvSpPr/>
          <p:nvPr/>
        </p:nvSpPr>
        <p:spPr>
          <a:xfrm>
            <a:off x="3571278" y="941384"/>
            <a:ext cx="4814042" cy="1514619"/>
          </a:xfrm>
          <a:prstGeom prst="roundRect">
            <a:avLst>
              <a:gd name="adj" fmla="val 12577"/>
            </a:avLst>
          </a:prstGeom>
          <a:solidFill>
            <a:schemeClr val="tx1"/>
          </a:solidFill>
          <a:ln w="76200">
            <a:solidFill>
              <a:srgbClr val="FFFFFF"/>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3800">
                <a:solidFill>
                  <a:srgbClr val="FFFFFF"/>
                </a:solidFill>
                <a:uFill>
                  <a:solidFill>
                    <a:srgbClr val="FFFFFF"/>
                  </a:solidFill>
                </a:uFill>
              </a:defRPr>
            </a:lvl1pPr>
          </a:lstStyle>
          <a:p>
            <a:pPr lvl="0" algn="ctr">
              <a:defRPr sz="1800">
                <a:solidFill>
                  <a:srgbClr val="000000"/>
                </a:solidFill>
                <a:uFillTx/>
              </a:defRPr>
            </a:pPr>
            <a:r>
              <a:rPr lang="en-US" sz="4400" dirty="0" smtClean="0">
                <a:solidFill>
                  <a:srgbClr val="FFFFFF"/>
                </a:solidFill>
                <a:uFill>
                  <a:solidFill>
                    <a:srgbClr val="FFFFFF"/>
                  </a:solidFill>
                </a:uFill>
              </a:rPr>
              <a:t>Need personal training…</a:t>
            </a:r>
            <a:endParaRPr sz="4400" dirty="0">
              <a:solidFill>
                <a:srgbClr val="FFFFFF"/>
              </a:solidFill>
              <a:uFill>
                <a:solidFill>
                  <a:srgbClr val="FFFFFF"/>
                </a:solidFill>
              </a:uFill>
            </a:endParaRPr>
          </a:p>
        </p:txBody>
      </p:sp>
      <p:sp>
        <p:nvSpPr>
          <p:cNvPr id="53" name="Shape 53"/>
          <p:cNvSpPr/>
          <p:nvPr/>
        </p:nvSpPr>
        <p:spPr>
          <a:xfrm>
            <a:off x="3571278" y="2715765"/>
            <a:ext cx="4814042" cy="1368153"/>
          </a:xfrm>
          <a:prstGeom prst="roundRect">
            <a:avLst>
              <a:gd name="adj" fmla="val 1517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3800">
                <a:uFill>
                  <a:solidFill>
                    <a:srgbClr val="FFFFFF"/>
                  </a:solidFill>
                </a:uFill>
              </a:defRPr>
            </a:lvl1pPr>
          </a:lstStyle>
          <a:p>
            <a:pPr lvl="0" algn="ctr">
              <a:defRPr sz="1800">
                <a:solidFill>
                  <a:srgbClr val="000000"/>
                </a:solidFill>
                <a:uFillTx/>
              </a:defRPr>
            </a:pPr>
            <a:r>
              <a:rPr lang="en-US" sz="4400" dirty="0" smtClean="0">
                <a:solidFill>
                  <a:schemeClr val="tx1"/>
                </a:solidFill>
              </a:rPr>
              <a:t>Looking for help with your workout?</a:t>
            </a:r>
            <a:endParaRPr lang="en-US" sz="4400" dirty="0">
              <a:solidFill>
                <a:schemeClr val="tx1"/>
              </a:solidFill>
            </a:endParaRPr>
          </a:p>
        </p:txBody>
      </p:sp>
      <p:pic>
        <p:nvPicPr>
          <p:cNvPr id="1027" name="Picture 3" descr="D:\work\Matt-Bush\10.28.2015-new-videos-ABC\ABC Fitness Trainer\Gifs\trainer_Scratch.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9926" y="0"/>
            <a:ext cx="5175870" cy="51758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9000"/>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3" nodeType="afterEffect">
                                  <p:stCondLst>
                                    <p:cond delay="600"/>
                                  </p:stCondLst>
                                  <p:iterate>
                                    <p:tmAbs val="0"/>
                                  </p:iterate>
                                  <p:childTnLst>
                                    <p:set>
                                      <p:cBhvr>
                                        <p:cTn id="6" fill="hold"/>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0-#ppt_w/2"/>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1100"/>
                            </p:stCondLst>
                            <p:childTnLst>
                              <p:par>
                                <p:cTn id="10" presetID="2" presetClass="exit" presetSubtype="2" fill="hold" grpId="4" nodeType="afterEffect">
                                  <p:stCondLst>
                                    <p:cond delay="1000"/>
                                  </p:stCondLst>
                                  <p:iterate>
                                    <p:tmAbs val="0"/>
                                  </p:iterate>
                                  <p:childTnLst>
                                    <p:anim calcmode="lin" valueType="num">
                                      <p:cBhvr>
                                        <p:cTn id="11" dur="500" fill="hold"/>
                                        <p:tgtEl>
                                          <p:spTgt spid="53"/>
                                        </p:tgtEl>
                                        <p:attrNameLst>
                                          <p:attrName>ppt_x</p:attrName>
                                        </p:attrNameLst>
                                      </p:cBhvr>
                                      <p:tavLst>
                                        <p:tav tm="0">
                                          <p:val>
                                            <p:strVal val="ppt_x"/>
                                          </p:val>
                                        </p:tav>
                                        <p:tav tm="100000">
                                          <p:val>
                                            <p:strVal val="1+ppt_w/2"/>
                                          </p:val>
                                        </p:tav>
                                      </p:tavLst>
                                    </p:anim>
                                    <p:anim calcmode="lin" valueType="num">
                                      <p:cBhvr>
                                        <p:cTn id="12" dur="500" fill="hold"/>
                                        <p:tgtEl>
                                          <p:spTgt spid="53"/>
                                        </p:tgtEl>
                                        <p:attrNameLst>
                                          <p:attrName>ppt_y</p:attrName>
                                        </p:attrNameLst>
                                      </p:cBhvr>
                                      <p:tavLst>
                                        <p:tav tm="0">
                                          <p:val>
                                            <p:strVal val="ppt_y"/>
                                          </p:val>
                                        </p:tav>
                                        <p:tav tm="100000">
                                          <p:val>
                                            <p:strVal val="ppt_y"/>
                                          </p:val>
                                        </p:tav>
                                      </p:tavLst>
                                    </p:anim>
                                    <p:set>
                                      <p:cBhvr>
                                        <p:cTn id="13" fill="hold">
                                          <p:stCondLst>
                                            <p:cond delay="499"/>
                                          </p:stCondLst>
                                        </p:cTn>
                                        <p:tgtEl>
                                          <p:spTgt spid="53"/>
                                        </p:tgtEl>
                                        <p:attrNameLst>
                                          <p:attrName>style.visibility</p:attrName>
                                        </p:attrNameLst>
                                      </p:cBhvr>
                                      <p:to>
                                        <p:strVal val="hidden"/>
                                      </p:to>
                                    </p:set>
                                  </p:childTnLst>
                                </p:cTn>
                              </p:par>
                            </p:childTnLst>
                          </p:cTn>
                        </p:par>
                        <p:par>
                          <p:cTn id="14" fill="hold">
                            <p:stCondLst>
                              <p:cond delay="2600"/>
                            </p:stCondLst>
                            <p:childTnLst>
                              <p:par>
                                <p:cTn id="15" presetID="2" presetClass="entr" presetSubtype="2" fill="hold" grpId="5" nodeType="afterEffect">
                                  <p:stCondLst>
                                    <p:cond delay="1600"/>
                                  </p:stCondLst>
                                  <p:iterate>
                                    <p:tmAbs val="0"/>
                                  </p:iterate>
                                  <p:childTnLst>
                                    <p:set>
                                      <p:cBhvr>
                                        <p:cTn id="16" fill="hold"/>
                                        <p:tgtEl>
                                          <p:spTgt spid="51"/>
                                        </p:tgtEl>
                                        <p:attrNameLst>
                                          <p:attrName>style.visibility</p:attrName>
                                        </p:attrNameLst>
                                      </p:cBhvr>
                                      <p:to>
                                        <p:strVal val="visible"/>
                                      </p:to>
                                    </p:set>
                                    <p:anim calcmode="lin" valueType="num">
                                      <p:cBhvr>
                                        <p:cTn id="17" dur="500" fill="hold"/>
                                        <p:tgtEl>
                                          <p:spTgt spid="51"/>
                                        </p:tgtEl>
                                        <p:attrNameLst>
                                          <p:attrName>ppt_x</p:attrName>
                                        </p:attrNameLst>
                                      </p:cBhvr>
                                      <p:tavLst>
                                        <p:tav tm="0">
                                          <p:val>
                                            <p:strVal val="1+#ppt_w/2"/>
                                          </p:val>
                                        </p:tav>
                                        <p:tav tm="100000">
                                          <p:val>
                                            <p:strVal val="#ppt_x"/>
                                          </p:val>
                                        </p:tav>
                                      </p:tavLst>
                                    </p:anim>
                                    <p:anim calcmode="lin" valueType="num">
                                      <p:cBhvr>
                                        <p:cTn id="1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5" animBg="1" advAuto="0"/>
      <p:bldP spid="53" grpId="3" animBg="1" advAuto="0"/>
      <p:bldP spid="53" grpId="4"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56" name="Shape 56"/>
          <p:cNvSpPr/>
          <p:nvPr/>
        </p:nvSpPr>
        <p:spPr>
          <a:xfrm>
            <a:off x="3149984" y="462357"/>
            <a:ext cx="5556075"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3800">
                <a:uFill>
                  <a:solidFill>
                    <a:srgbClr val="FFFFFF"/>
                  </a:solidFill>
                </a:uFill>
              </a:defRPr>
            </a:lvl1pPr>
          </a:lstStyle>
          <a:p>
            <a:pPr lvl="0">
              <a:defRPr sz="1800">
                <a:uFillTx/>
              </a:defRPr>
            </a:pPr>
            <a:r>
              <a:rPr lang="en-US" sz="3800" dirty="0" smtClean="0">
                <a:uFill>
                  <a:solidFill>
                    <a:srgbClr val="FFFFFF"/>
                  </a:solidFill>
                </a:uFill>
              </a:rPr>
              <a:t>We Would Love To Help You!</a:t>
            </a:r>
            <a:endParaRPr sz="3800" dirty="0">
              <a:uFill>
                <a:solidFill>
                  <a:srgbClr val="FFFFFF"/>
                </a:solidFill>
              </a:uFill>
            </a:endParaRPr>
          </a:p>
        </p:txBody>
      </p:sp>
      <p:sp>
        <p:nvSpPr>
          <p:cNvPr id="57" name="Shape 57"/>
          <p:cNvSpPr/>
          <p:nvPr/>
        </p:nvSpPr>
        <p:spPr>
          <a:xfrm>
            <a:off x="3149984" y="2617838"/>
            <a:ext cx="5556075"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3800">
                <a:uFill>
                  <a:solidFill>
                    <a:srgbClr val="FFFFFF"/>
                  </a:solidFill>
                </a:uFill>
              </a:defRPr>
            </a:lvl1pPr>
          </a:lstStyle>
          <a:p>
            <a:pPr lvl="0">
              <a:defRPr sz="1800">
                <a:uFillTx/>
              </a:defRPr>
            </a:pPr>
            <a:r>
              <a:rPr sz="3800" dirty="0">
                <a:uFill>
                  <a:solidFill>
                    <a:srgbClr val="FFFFFF"/>
                  </a:solidFill>
                </a:uFill>
              </a:rPr>
              <a:t>You </a:t>
            </a:r>
            <a:r>
              <a:rPr lang="en-US" sz="3800" dirty="0" smtClean="0">
                <a:uFill>
                  <a:solidFill>
                    <a:srgbClr val="FFFFFF"/>
                  </a:solidFill>
                </a:uFill>
              </a:rPr>
              <a:t>Need</a:t>
            </a:r>
            <a:r>
              <a:rPr sz="3800" dirty="0" smtClean="0">
                <a:uFill>
                  <a:solidFill>
                    <a:srgbClr val="FFFFFF"/>
                  </a:solidFill>
                </a:uFill>
              </a:rPr>
              <a:t> </a:t>
            </a:r>
            <a:r>
              <a:rPr sz="3800" dirty="0" smtClean="0">
                <a:uFill>
                  <a:solidFill>
                    <a:srgbClr val="FFFFFF"/>
                  </a:solidFill>
                </a:uFill>
              </a:rPr>
              <a:t>A</a:t>
            </a:r>
            <a:r>
              <a:rPr lang="en-US" sz="3800" dirty="0" smtClean="0">
                <a:uFill>
                  <a:solidFill>
                    <a:srgbClr val="FFFFFF"/>
                  </a:solidFill>
                </a:uFill>
              </a:rPr>
              <a:t> Fitness</a:t>
            </a:r>
            <a:r>
              <a:rPr sz="3800" dirty="0" smtClean="0">
                <a:uFill>
                  <a:solidFill>
                    <a:srgbClr val="FFFFFF"/>
                  </a:solidFill>
                </a:uFill>
              </a:rPr>
              <a:t> Exper</a:t>
            </a:r>
            <a:r>
              <a:rPr lang="en-US" sz="3800" dirty="0" smtClean="0">
                <a:uFill>
                  <a:solidFill>
                    <a:srgbClr val="FFFFFF"/>
                  </a:solidFill>
                </a:uFill>
              </a:rPr>
              <a:t>t</a:t>
            </a:r>
            <a:r>
              <a:rPr sz="3800" dirty="0" smtClean="0">
                <a:uFill>
                  <a:solidFill>
                    <a:srgbClr val="FFFFFF"/>
                  </a:solidFill>
                </a:uFill>
              </a:rPr>
              <a:t>…</a:t>
            </a:r>
            <a:endParaRPr sz="3800" dirty="0">
              <a:uFill>
                <a:solidFill>
                  <a:srgbClr val="FFFFFF"/>
                </a:solidFill>
              </a:uFill>
            </a:endParaRPr>
          </a:p>
        </p:txBody>
      </p:sp>
      <p:pic>
        <p:nvPicPr>
          <p:cNvPr id="2" name="Picture 2" descr="D:\work\Matt-Bush\10.28.2015-new-videos-ABC\ABC Fitness Trainer\Gifs\trainer_Happy.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377233" y="-138633"/>
            <a:ext cx="5512942" cy="55129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7000">
        <p:fade/>
      </p:transition>
    </mc:Choice>
    <mc:Fallback xmlns="">
      <p:transition spd="med" advClick="0" advTm="7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0"/>
                                  </p:stCondLst>
                                  <p:iterate>
                                    <p:tmAbs val="0"/>
                                  </p:iterate>
                                  <p:childTnLst>
                                    <p:set>
                                      <p:cBhvr>
                                        <p:cTn id="6" fill="hold"/>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1+#ppt_w/2"/>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3" nodeType="afterEffect">
                                  <p:stCondLst>
                                    <p:cond delay="2750"/>
                                  </p:stCondLst>
                                  <p:iterate>
                                    <p:tmAbs val="0"/>
                                  </p:iterate>
                                  <p:childTnLst>
                                    <p:set>
                                      <p:cBhvr>
                                        <p:cTn id="11" fill="hold"/>
                                        <p:tgtEl>
                                          <p:spTgt spid="57"/>
                                        </p:tgtEl>
                                        <p:attrNameLst>
                                          <p:attrName>style.visibility</p:attrName>
                                        </p:attrNameLst>
                                      </p:cBhvr>
                                      <p:to>
                                        <p:strVal val="visible"/>
                                      </p:to>
                                    </p:set>
                                    <p:anim calcmode="lin" valueType="num">
                                      <p:cBhvr>
                                        <p:cTn id="12" dur="500" fill="hold"/>
                                        <p:tgtEl>
                                          <p:spTgt spid="57"/>
                                        </p:tgtEl>
                                        <p:attrNameLst>
                                          <p:attrName>ppt_x</p:attrName>
                                        </p:attrNameLst>
                                      </p:cBhvr>
                                      <p:tavLst>
                                        <p:tav tm="0">
                                          <p:val>
                                            <p:strVal val="1+#ppt_w/2"/>
                                          </p:val>
                                        </p:tav>
                                        <p:tav tm="100000">
                                          <p:val>
                                            <p:strVal val="#ppt_x"/>
                                          </p:val>
                                        </p:tav>
                                      </p:tavLst>
                                    </p:anim>
                                    <p:anim calcmode="lin" valueType="num">
                                      <p:cBhvr>
                                        <p:cTn id="13"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2" animBg="1" advAuto="0"/>
      <p:bldP spid="57" grpId="3"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pic>
        <p:nvPicPr>
          <p:cNvPr id="3074" name="Picture 2" descr="D:\work\Matt-Bush\10.28.2015-new-videos-ABC\ABC Fitness Trainer\Gifs\trainer_Wave.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330367" y="-18251"/>
            <a:ext cx="5398311" cy="5398311"/>
          </a:xfrm>
          <a:prstGeom prst="rect">
            <a:avLst/>
          </a:prstGeom>
          <a:noFill/>
          <a:extLst>
            <a:ext uri="{909E8E84-426E-40DD-AFC4-6F175D3DCCD1}">
              <a14:hiddenFill xmlns:a14="http://schemas.microsoft.com/office/drawing/2010/main">
                <a:solidFill>
                  <a:srgbClr val="FFFFFF"/>
                </a:solidFill>
              </a14:hiddenFill>
            </a:ext>
          </a:extLst>
        </p:spPr>
      </p:pic>
      <p:sp>
        <p:nvSpPr>
          <p:cNvPr id="64" name="Shape 64"/>
          <p:cNvSpPr/>
          <p:nvPr/>
        </p:nvSpPr>
        <p:spPr>
          <a:xfrm>
            <a:off x="2231740" y="1838164"/>
            <a:ext cx="4680520" cy="2088232"/>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5100">
                <a:uFill>
                  <a:solidFill>
                    <a:srgbClr val="FFFFFF"/>
                  </a:solidFill>
                </a:uFill>
              </a:defRPr>
            </a:lvl1pPr>
          </a:lstStyle>
          <a:p>
            <a:pPr lvl="0">
              <a:defRPr sz="1800">
                <a:uFillTx/>
              </a:defRPr>
            </a:pPr>
            <a:r>
              <a:rPr lang="en-US" sz="4800" dirty="0" smtClean="0">
                <a:uFill>
                  <a:solidFill>
                    <a:srgbClr val="FFFFFF"/>
                  </a:solidFill>
                </a:uFill>
              </a:rPr>
              <a:t>Don’t Trust This Job To Just Anyone</a:t>
            </a:r>
            <a:endParaRPr sz="4800" dirty="0">
              <a:uFill>
                <a:solidFill>
                  <a:srgbClr val="FFFFFF"/>
                </a:solidFill>
              </a:u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3" nodeType="afterEffect">
                                  <p:stCondLst>
                                    <p:cond delay="2500"/>
                                  </p:stCondLst>
                                  <p:iterate>
                                    <p:tmAbs val="0"/>
                                  </p:iterate>
                                  <p:childTnLst>
                                    <p:set>
                                      <p:cBhvr>
                                        <p:cTn id="6" fill="hold"/>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3" presetClass="exit" presetSubtype="16" fill="hold" grpId="4" nodeType="afterEffect">
                                  <p:stCondLst>
                                    <p:cond delay="1500"/>
                                  </p:stCondLst>
                                  <p:iterate>
                                    <p:tmAbs val="0"/>
                                  </p:iterate>
                                  <p:childTnLst>
                                    <p:anim calcmode="lin" valueType="num">
                                      <p:cBhvr>
                                        <p:cTn id="11" dur="500" fill="hold"/>
                                        <p:tgtEl>
                                          <p:spTgt spid="64"/>
                                        </p:tgtEl>
                                        <p:attrNameLst>
                                          <p:attrName>ppt_w</p:attrName>
                                        </p:attrNameLst>
                                      </p:cBhvr>
                                      <p:tavLst>
                                        <p:tav tm="0">
                                          <p:val>
                                            <p:strVal val="ppt_w"/>
                                          </p:val>
                                        </p:tav>
                                        <p:tav tm="100000">
                                          <p:val>
                                            <p:fltVal val="0"/>
                                          </p:val>
                                        </p:tav>
                                      </p:tavLst>
                                    </p:anim>
                                    <p:anim calcmode="lin" valueType="num">
                                      <p:cBhvr>
                                        <p:cTn id="12" dur="500" fill="hold"/>
                                        <p:tgtEl>
                                          <p:spTgt spid="64"/>
                                        </p:tgtEl>
                                        <p:attrNameLst>
                                          <p:attrName>ppt_h</p:attrName>
                                        </p:attrNameLst>
                                      </p:cBhvr>
                                      <p:tavLst>
                                        <p:tav tm="0">
                                          <p:val>
                                            <p:strVal val="ppt_h"/>
                                          </p:val>
                                        </p:tav>
                                        <p:tav tm="100000">
                                          <p:val>
                                            <p:fltVal val="0"/>
                                          </p:val>
                                        </p:tav>
                                      </p:tavLst>
                                    </p:anim>
                                    <p:set>
                                      <p:cBhvr>
                                        <p:cTn id="13"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3" animBg="1" advAuto="0"/>
      <p:bldP spid="64" grpId="4"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67" name="Shape 67"/>
          <p:cNvSpPr/>
          <p:nvPr/>
        </p:nvSpPr>
        <p:spPr>
          <a:xfrm>
            <a:off x="4383691" y="771112"/>
            <a:ext cx="3852205" cy="1077563"/>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lang="en-US" sz="5000" dirty="0" smtClean="0">
                <a:uFill>
                  <a:solidFill>
                    <a:srgbClr val="FFFFFF"/>
                  </a:solidFill>
                </a:uFill>
              </a:rPr>
              <a:t>Experienced</a:t>
            </a:r>
            <a:endParaRPr sz="3300" dirty="0">
              <a:uFill>
                <a:solidFill>
                  <a:srgbClr val="FFFFFF"/>
                </a:solidFill>
              </a:uFill>
            </a:endParaRPr>
          </a:p>
        </p:txBody>
      </p:sp>
      <p:sp>
        <p:nvSpPr>
          <p:cNvPr id="68" name="Shape 68"/>
          <p:cNvSpPr/>
          <p:nvPr/>
        </p:nvSpPr>
        <p:spPr>
          <a:xfrm>
            <a:off x="4716016" y="2257642"/>
            <a:ext cx="3240360" cy="1077562"/>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lang="en-US" sz="5000" dirty="0" smtClean="0">
                <a:uFill>
                  <a:solidFill>
                    <a:srgbClr val="FFFFFF"/>
                  </a:solidFill>
                </a:uFill>
              </a:rPr>
              <a:t>Energetic</a:t>
            </a:r>
            <a:endParaRPr sz="5000" dirty="0">
              <a:uFill>
                <a:solidFill>
                  <a:srgbClr val="FFFFFF"/>
                </a:solidFill>
              </a:uFill>
            </a:endParaRPr>
          </a:p>
        </p:txBody>
      </p:sp>
      <p:sp>
        <p:nvSpPr>
          <p:cNvPr id="69" name="Shape 69"/>
          <p:cNvSpPr/>
          <p:nvPr/>
        </p:nvSpPr>
        <p:spPr>
          <a:xfrm>
            <a:off x="4716015" y="3744171"/>
            <a:ext cx="3240361" cy="1077563"/>
          </a:xfrm>
          <a:prstGeom prst="roundRect">
            <a:avLst>
              <a:gd name="adj" fmla="val 2443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5000">
                <a:uFill>
                  <a:solidFill>
                    <a:srgbClr val="FFFFFF"/>
                  </a:solidFill>
                </a:uFill>
              </a:defRPr>
            </a:lvl1pPr>
          </a:lstStyle>
          <a:p>
            <a:pPr lvl="0" algn="ctr">
              <a:defRPr sz="1800">
                <a:uFillTx/>
              </a:defRPr>
            </a:pPr>
            <a:r>
              <a:rPr lang="en-US" sz="5000" dirty="0" smtClean="0">
                <a:uFill>
                  <a:solidFill>
                    <a:srgbClr val="FFFFFF"/>
                  </a:solidFill>
                </a:uFill>
              </a:rPr>
              <a:t>Available</a:t>
            </a:r>
            <a:endParaRPr sz="5000" dirty="0">
              <a:uFill>
                <a:solidFill>
                  <a:srgbClr val="FFFFFF"/>
                </a:solidFill>
              </a:uFill>
            </a:endParaRPr>
          </a:p>
        </p:txBody>
      </p:sp>
      <p:pic>
        <p:nvPicPr>
          <p:cNvPr id="2" name="Picture 2" descr="D:\work\Matt-Bush\10.28.2015-new-videos-ABC\ABC Fitness Trainer\Gifs\trainer_Point.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96533" y="-325033"/>
            <a:ext cx="5468533" cy="5468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300"/>
                                  </p:stCondLst>
                                  <p:iterate>
                                    <p:tmAbs val="0"/>
                                  </p:iterate>
                                  <p:childTnLst>
                                    <p:set>
                                      <p:cBhvr>
                                        <p:cTn id="6" fill="hold"/>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1+#ppt_w/2"/>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 presetClass="entr" presetSubtype="2" fill="hold" grpId="3" nodeType="afterEffect">
                                  <p:stCondLst>
                                    <p:cond delay="500"/>
                                  </p:stCondLst>
                                  <p:iterate>
                                    <p:tmAbs val="0"/>
                                  </p:iterate>
                                  <p:childTnLst>
                                    <p:set>
                                      <p:cBhvr>
                                        <p:cTn id="11" fill="hold"/>
                                        <p:tgtEl>
                                          <p:spTgt spid="68"/>
                                        </p:tgtEl>
                                        <p:attrNameLst>
                                          <p:attrName>style.visibility</p:attrName>
                                        </p:attrNameLst>
                                      </p:cBhvr>
                                      <p:to>
                                        <p:strVal val="visible"/>
                                      </p:to>
                                    </p:set>
                                    <p:anim calcmode="lin" valueType="num">
                                      <p:cBhvr>
                                        <p:cTn id="12" dur="500" fill="hold"/>
                                        <p:tgtEl>
                                          <p:spTgt spid="68"/>
                                        </p:tgtEl>
                                        <p:attrNameLst>
                                          <p:attrName>ppt_x</p:attrName>
                                        </p:attrNameLst>
                                      </p:cBhvr>
                                      <p:tavLst>
                                        <p:tav tm="0">
                                          <p:val>
                                            <p:strVal val="1+#ppt_w/2"/>
                                          </p:val>
                                        </p:tav>
                                        <p:tav tm="100000">
                                          <p:val>
                                            <p:strVal val="#ppt_x"/>
                                          </p:val>
                                        </p:tav>
                                      </p:tavLst>
                                    </p:anim>
                                    <p:anim calcmode="lin" valueType="num">
                                      <p:cBhvr>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800"/>
                            </p:stCondLst>
                            <p:childTnLst>
                              <p:par>
                                <p:cTn id="15" presetID="2" presetClass="entr" presetSubtype="2" fill="hold" grpId="4" nodeType="afterEffect">
                                  <p:stCondLst>
                                    <p:cond delay="500"/>
                                  </p:stCondLst>
                                  <p:iterate>
                                    <p:tmAbs val="0"/>
                                  </p:iterate>
                                  <p:childTnLst>
                                    <p:set>
                                      <p:cBhvr>
                                        <p:cTn id="16" fill="hold"/>
                                        <p:tgtEl>
                                          <p:spTgt spid="69"/>
                                        </p:tgtEl>
                                        <p:attrNameLst>
                                          <p:attrName>style.visibility</p:attrName>
                                        </p:attrNameLst>
                                      </p:cBhvr>
                                      <p:to>
                                        <p:strVal val="visible"/>
                                      </p:to>
                                    </p:set>
                                    <p:anim calcmode="lin" valueType="num">
                                      <p:cBhvr>
                                        <p:cTn id="17" dur="500" fill="hold"/>
                                        <p:tgtEl>
                                          <p:spTgt spid="69"/>
                                        </p:tgtEl>
                                        <p:attrNameLst>
                                          <p:attrName>ppt_x</p:attrName>
                                        </p:attrNameLst>
                                      </p:cBhvr>
                                      <p:tavLst>
                                        <p:tav tm="0">
                                          <p:val>
                                            <p:strVal val="1+#ppt_w/2"/>
                                          </p:val>
                                        </p:tav>
                                        <p:tav tm="100000">
                                          <p:val>
                                            <p:strVal val="#ppt_x"/>
                                          </p:val>
                                        </p:tav>
                                      </p:tavLst>
                                    </p:anim>
                                    <p:anim calcmode="lin" valueType="num">
                                      <p:cBhvr>
                                        <p:cTn id="1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2" animBg="1" advAuto="0"/>
      <p:bldP spid="68" grpId="3" animBg="1" advAuto="0"/>
      <p:bldP spid="69" grpId="4"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77" name="Shape 77"/>
          <p:cNvSpPr/>
          <p:nvPr/>
        </p:nvSpPr>
        <p:spPr>
          <a:xfrm>
            <a:off x="1541059" y="1078974"/>
            <a:ext cx="3415539" cy="1732240"/>
          </a:xfrm>
          <a:prstGeom prst="roundRect">
            <a:avLst>
              <a:gd name="adj" fmla="val 13039"/>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sz="5000" dirty="0">
                <a:uFill>
                  <a:solidFill>
                    <a:srgbClr val="FFFFFF"/>
                  </a:solidFill>
                </a:uFill>
              </a:rPr>
              <a:t>Contact Us</a:t>
            </a:r>
            <a:br>
              <a:rPr sz="5000" dirty="0">
                <a:uFill>
                  <a:solidFill>
                    <a:srgbClr val="FFFFFF"/>
                  </a:solidFill>
                </a:uFill>
              </a:rPr>
            </a:br>
            <a:r>
              <a:rPr sz="5000" dirty="0" smtClean="0">
                <a:uFill>
                  <a:solidFill>
                    <a:srgbClr val="FFFFFF"/>
                  </a:solidFill>
                </a:uFill>
              </a:rPr>
              <a:t>Today</a:t>
            </a:r>
            <a:r>
              <a:rPr sz="3300" dirty="0" smtClean="0">
                <a:uFill>
                  <a:solidFill>
                    <a:srgbClr val="FFFFFF"/>
                  </a:solidFill>
                </a:uFill>
              </a:rPr>
              <a:t>      </a:t>
            </a:r>
            <a:endParaRPr sz="3300" dirty="0">
              <a:uFill>
                <a:solidFill>
                  <a:srgbClr val="FFFFFF"/>
                </a:solidFill>
              </a:uFill>
            </a:endParaRPr>
          </a:p>
        </p:txBody>
      </p:sp>
      <p:sp>
        <p:nvSpPr>
          <p:cNvPr id="7" name="Shape 78"/>
          <p:cNvSpPr/>
          <p:nvPr/>
        </p:nvSpPr>
        <p:spPr>
          <a:xfrm>
            <a:off x="330647" y="3059800"/>
            <a:ext cx="5673055" cy="1732239"/>
          </a:xfrm>
          <a:prstGeom prst="roundRect">
            <a:avLst>
              <a:gd name="adj" fmla="val 2365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lgn="ctr">
              <a:defRPr>
                <a:uFillTx/>
              </a:defRPr>
            </a:pPr>
            <a:r>
              <a:rPr lang="en-US" sz="4600" dirty="0" smtClean="0">
                <a:uFill>
                  <a:solidFill>
                    <a:srgbClr val="FFFFFF"/>
                  </a:solidFill>
                </a:uFill>
              </a:rPr>
              <a:t>Don’t delay!</a:t>
            </a:r>
            <a:endParaRPr sz="4600" dirty="0">
              <a:uFill>
                <a:solidFill>
                  <a:srgbClr val="FFFFFF"/>
                </a:solidFill>
              </a:uFill>
            </a:endParaRPr>
          </a:p>
        </p:txBody>
      </p:sp>
      <p:sp>
        <p:nvSpPr>
          <p:cNvPr id="8" name="Shape 78"/>
          <p:cNvSpPr/>
          <p:nvPr/>
        </p:nvSpPr>
        <p:spPr>
          <a:xfrm>
            <a:off x="324965" y="3059800"/>
            <a:ext cx="5673055" cy="1732239"/>
          </a:xfrm>
          <a:prstGeom prst="roundRect">
            <a:avLst>
              <a:gd name="adj" fmla="val 2365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 xmlns:ma14="http://schemas.microsoft.com/office/mac/drawingml/2011/main" val="1"/>
            </a:ext>
          </a:extLst>
        </p:spPr>
        <p:txBody>
          <a:bodyPr lIns="0" tIns="0" rIns="0" bIns="0" anchor="ctr"/>
          <a:lstStyle/>
          <a:p>
            <a:pPr lvl="0">
              <a:defRPr>
                <a:uFillTx/>
              </a:defRPr>
            </a:pPr>
            <a:r>
              <a:rPr sz="4600" dirty="0">
                <a:uFill>
                  <a:solidFill>
                    <a:srgbClr val="FFFFFF"/>
                  </a:solidFill>
                </a:uFill>
              </a:rPr>
              <a:t>We Look Forward To</a:t>
            </a:r>
            <a:br>
              <a:rPr sz="4600" dirty="0">
                <a:uFill>
                  <a:solidFill>
                    <a:srgbClr val="FFFFFF"/>
                  </a:solidFill>
                </a:uFill>
              </a:rPr>
            </a:br>
            <a:r>
              <a:rPr sz="4600" dirty="0">
                <a:uFill>
                  <a:solidFill>
                    <a:srgbClr val="FFFFFF"/>
                  </a:solidFill>
                </a:uFill>
              </a:rPr>
              <a:t>  Hearing From</a:t>
            </a:r>
            <a:r>
              <a:rPr sz="4800" dirty="0">
                <a:uFill>
                  <a:solidFill>
                    <a:srgbClr val="FFFFFF"/>
                  </a:solidFill>
                </a:uFill>
              </a:rPr>
              <a:t> </a:t>
            </a:r>
            <a:r>
              <a:rPr sz="4600" dirty="0">
                <a:uFill>
                  <a:solidFill>
                    <a:srgbClr val="FFFFFF"/>
                  </a:solidFill>
                </a:uFill>
              </a:rPr>
              <a:t>You</a:t>
            </a:r>
          </a:p>
        </p:txBody>
      </p:sp>
      <p:pic>
        <p:nvPicPr>
          <p:cNvPr id="2" name="Picture 2" descr="D:\work\Matt-Bush\10.28.2015-new-videos-ABC\ABC Fitness Trainer\Gifs\trainer_Thumbs Up.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603328" y="-380578"/>
            <a:ext cx="5760640" cy="57606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500"/>
                                  </p:stCondLst>
                                  <p:iterate>
                                    <p:tmAbs val="0"/>
                                  </p:iterate>
                                  <p:childTnLst>
                                    <p:set>
                                      <p:cBhvr>
                                        <p:cTn id="6" fill="hold"/>
                                        <p:tgtEl>
                                          <p:spTgt spid="77"/>
                                        </p:tgtEl>
                                        <p:attrNameLst>
                                          <p:attrName>style.visibility</p:attrName>
                                        </p:attrNameLst>
                                      </p:cBhvr>
                                      <p:to>
                                        <p:strVal val="visible"/>
                                      </p:to>
                                    </p:set>
                                    <p:anim calcmode="lin" valueType="num">
                                      <p:cBhvr>
                                        <p:cTn id="7" dur="500" fill="hold"/>
                                        <p:tgtEl>
                                          <p:spTgt spid="77"/>
                                        </p:tgtEl>
                                        <p:attrNameLst>
                                          <p:attrName>ppt_x</p:attrName>
                                        </p:attrNameLst>
                                      </p:cBhvr>
                                      <p:tavLst>
                                        <p:tav tm="0">
                                          <p:val>
                                            <p:strVal val="1+#ppt_w/2"/>
                                          </p:val>
                                        </p:tav>
                                        <p:tav tm="100000">
                                          <p:val>
                                            <p:strVal val="#ppt_x"/>
                                          </p:val>
                                        </p:tav>
                                      </p:tavLst>
                                    </p:anim>
                                    <p:anim calcmode="lin" valueType="num">
                                      <p:cBhvr>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1100"/>
                                  </p:stCondLst>
                                  <p:iterate>
                                    <p:tmAbs val="0"/>
                                  </p:iterate>
                                  <p:childTnLst>
                                    <p:set>
                                      <p:cBhvr>
                                        <p:cTn id="11" fill="hold"/>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1+#ppt_w/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600"/>
                            </p:stCondLst>
                            <p:childTnLst>
                              <p:par>
                                <p:cTn id="15" presetID="2" presetClass="exit" presetSubtype="8" fill="hold" grpId="1" nodeType="afterEffect">
                                  <p:stCondLst>
                                    <p:cond delay="1100"/>
                                  </p:stCondLst>
                                  <p:childTnLst>
                                    <p:anim calcmode="lin" valueType="num">
                                      <p:cBhvr additive="base">
                                        <p:cTn id="16" dur="500"/>
                                        <p:tgtEl>
                                          <p:spTgt spid="7"/>
                                        </p:tgtEl>
                                        <p:attrNameLst>
                                          <p:attrName>ppt_x</p:attrName>
                                        </p:attrNameLst>
                                      </p:cBhvr>
                                      <p:tavLst>
                                        <p:tav tm="0">
                                          <p:val>
                                            <p:strVal val="ppt_x"/>
                                          </p:val>
                                        </p:tav>
                                        <p:tav tm="100000">
                                          <p:val>
                                            <p:strVal val="0-ppt_w/2"/>
                                          </p:val>
                                        </p:tav>
                                      </p:tavLst>
                                    </p:anim>
                                    <p:anim calcmode="lin" valueType="num">
                                      <p:cBhvr additive="base">
                                        <p:cTn id="17" dur="500"/>
                                        <p:tgtEl>
                                          <p:spTgt spid="7"/>
                                        </p:tgtEl>
                                        <p:attrNameLst>
                                          <p:attrName>ppt_y</p:attrName>
                                        </p:attrNameLst>
                                      </p:cBhvr>
                                      <p:tavLst>
                                        <p:tav tm="0">
                                          <p:val>
                                            <p:strVal val="ppt_y"/>
                                          </p:val>
                                        </p:tav>
                                        <p:tav tm="100000">
                                          <p:val>
                                            <p:strVal val="ppt_y"/>
                                          </p:val>
                                        </p:tav>
                                      </p:tavLst>
                                    </p:anim>
                                    <p:set>
                                      <p:cBhvr>
                                        <p:cTn id="18" dur="1" fill="hold">
                                          <p:stCondLst>
                                            <p:cond delay="499"/>
                                          </p:stCondLst>
                                        </p:cTn>
                                        <p:tgtEl>
                                          <p:spTgt spid="7"/>
                                        </p:tgtEl>
                                        <p:attrNameLst>
                                          <p:attrName>style.visibility</p:attrName>
                                        </p:attrNameLst>
                                      </p:cBhvr>
                                      <p:to>
                                        <p:strVal val="hidden"/>
                                      </p:to>
                                    </p:set>
                                  </p:childTnLst>
                                </p:cTn>
                              </p:par>
                            </p:childTnLst>
                          </p:cTn>
                        </p:par>
                        <p:par>
                          <p:cTn id="19" fill="hold">
                            <p:stCondLst>
                              <p:cond delay="4200"/>
                            </p:stCondLst>
                            <p:childTnLst>
                              <p:par>
                                <p:cTn id="20" presetID="2" presetClass="entr" presetSubtype="2" fill="hold" grpId="0" nodeType="afterEffect">
                                  <p:stCondLst>
                                    <p:cond delay="1200"/>
                                  </p:stCondLst>
                                  <p:iterate>
                                    <p:tmAbs val="0"/>
                                  </p:iterate>
                                  <p:childTnLst>
                                    <p:set>
                                      <p:cBhvr>
                                        <p:cTn id="21" fill="hold"/>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1+#ppt_w/2"/>
                                          </p:val>
                                        </p:tav>
                                        <p:tav tm="100000">
                                          <p:val>
                                            <p:strVal val="#ppt_x"/>
                                          </p:val>
                                        </p:tav>
                                      </p:tavLst>
                                    </p:anim>
                                    <p:anim calcmode="lin" valueType="num">
                                      <p:cBhvr>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2" animBg="1" advAuto="0"/>
      <p:bldP spid="7" grpId="0" animBg="1" advAuto="0"/>
      <p:bldP spid="7" grpId="1" animBg="1"/>
      <p:bldP spid="8" grpId="0" animBg="1" advAuto="0"/>
    </p:bld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334</TotalTime>
  <Words>211</Words>
  <Application>Microsoft Office PowerPoint</Application>
  <PresentationFormat>On-screen Show (16:9)</PresentationFormat>
  <Paragraphs>16</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Bilyana</dc:creator>
  <cp:lastModifiedBy>Bilyana</cp:lastModifiedBy>
  <cp:revision>21</cp:revision>
  <dcterms:modified xsi:type="dcterms:W3CDTF">2015-11-14T20:25:29Z</dcterms:modified>
</cp:coreProperties>
</file>