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38" y="-1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27365323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84425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wav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4.gif"/><Relationship Id="rId5" Type="http://schemas.microsoft.com/office/2007/relationships/media" Target="../media/media3.wav"/><Relationship Id="rId10" Type="http://schemas.openxmlformats.org/officeDocument/2006/relationships/image" Target="../media/image3.jpeg"/><Relationship Id="rId4" Type="http://schemas.openxmlformats.org/officeDocument/2006/relationships/audio" Target="../media/media2.wav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gif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bc-ads-for-landscaping-audio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2" name="abc-ads-for-roofing-audio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8" name="abc-chiropractor-ad-audio.wav"/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37996" y="247774"/>
            <a:ext cx="4814723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2" name="Shape 52"/>
          <p:cNvSpPr/>
          <p:nvPr/>
        </p:nvSpPr>
        <p:spPr>
          <a:xfrm>
            <a:off x="4264393" y="2313468"/>
            <a:ext cx="3561929" cy="1981506"/>
          </a:xfrm>
          <a:prstGeom prst="roundRect">
            <a:avLst>
              <a:gd name="adj" fmla="val 9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</a:t>
            </a:r>
            <a:r>
              <a:rPr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bg-BG"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Landscaping</a:t>
            </a:r>
            <a:r>
              <a:rPr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</a:t>
            </a: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Business</a:t>
            </a:r>
          </a:p>
        </p:txBody>
      </p:sp>
      <p:pic>
        <p:nvPicPr>
          <p:cNvPr id="1026" name="Picture 2" descr="D:\work\Matt-Bush\12.4.2015\ABC Video Files For 12.1.15 Project\abc-landscaper\images-and-backgrounds\Landscaper_Wave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-616246"/>
            <a:ext cx="5924300" cy="5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5015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3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4" nodeType="withEffect">
                                  <p:stCondLst>
                                    <p:cond delay="1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5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  <p:audio>
              <p:cMediaNode vol="80000" numSld="16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numSld="15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1" grpId="3" animBg="1" advAuto="0"/>
      <p:bldP spid="52" grpId="4" animBg="1" advAuto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5391" y="12947"/>
            <a:ext cx="9033218" cy="602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Landscape-add-segm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9632" y="555526"/>
            <a:ext cx="6624736" cy="37579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6864">
        <p:fade/>
      </p:transition>
    </mc:Choice>
    <mc:Fallback>
      <p:transition spd="med" advClick="0" advTm="6864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  <p:pic>
        <p:nvPicPr>
          <p:cNvPr id="7170" name="Picture 2" descr="D:\work\Matt-Bush\12.4.2015\ABC Video Files For 12.1.15 Project\abc-landscaper\images-and-backgrounds\Landscaper_Thumbs 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2" y="-593142"/>
            <a:ext cx="7488832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978">
        <p:fade/>
      </p:transition>
    </mc:Choice>
    <mc:Fallback xmlns="">
      <p:transition spd="med" advClick="0" advTm="6978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" presetClass="entr" presetSubtype="2" fill="hold" grpId="5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2" animBg="1" advAuto="0"/>
      <p:bldP spid="98" grpId="3" animBg="1" advAuto="0"/>
      <p:bldP spid="99" grpId="4" animBg="1" advAuto="0"/>
      <p:bldP spid="101" grpId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5" name="Shape 10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8194" name="Picture 2" descr="D:\work\Matt-Bush\12.4.2015\ABC Video Files For 12.1.15 Project\abc-landscaper\images-and-backgrounds\Landscaper_Thumbs 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-666700"/>
            <a:ext cx="5810200" cy="58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204">
        <p:fade/>
      </p:transition>
    </mc:Choice>
    <mc:Fallback xmlns="">
      <p:transition spd="med" advClick="0" advTm="8204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2" animBg="1" advAuto="0"/>
      <p:bldP spid="105" grpId="3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He Wishes More 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His Business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860">
        <p:fade/>
      </p:transition>
    </mc:Choice>
    <mc:Fallback>
      <p:transition spd="med" advClick="0" advTm="38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work\Matt-Bush\12.4.2015\ABC Video Files For 12.1.15 Project\ABC-roofer\commercial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0"/>
            <a:ext cx="11639550" cy="523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Shape 59"/>
          <p:cNvSpPr/>
          <p:nvPr/>
        </p:nvSpPr>
        <p:spPr>
          <a:xfrm>
            <a:off x="598602" y="2623442"/>
            <a:ext cx="8245545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Needs A Way To Let More People Know About His Company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500">
        <p:fade/>
      </p:transition>
    </mc:Choice>
    <mc:Fallback>
      <p:transition spd="med" advClick="0" advTm="55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with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2050" name="Picture 2" descr="D:\work\Matt-Bush\12.4.2015\ABC Video Files For 12.1.15 Project\abc-landscaper\images-and-backgrounds\Landscaper_Scratch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-560598"/>
            <a:ext cx="5868652" cy="586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3000">
        <p:fade/>
      </p:transition>
    </mc:Choice>
    <mc:Fallback xmlns="">
      <p:transition spd="med" advClick="0" advTm="13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xit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" presetClass="exit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xit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" presetClass="entr" presetSubtype="2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2" presetClass="entr" presetSubtype="2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2" animBg="1" advAuto="0"/>
      <p:bldP spid="62" grpId="5" animBg="1" advAuto="0"/>
      <p:bldP spid="63" grpId="3" animBg="1" advAuto="0"/>
      <p:bldP spid="63" grpId="6" animBg="1" advAuto="0"/>
      <p:bldP spid="64" grpId="4" animBg="1" advAuto="0"/>
      <p:bldP spid="64" grpId="7" animBg="1" advAuto="0"/>
      <p:bldP spid="65" grpId="8" animBg="1" advAuto="0"/>
      <p:bldP spid="66" grpId="9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561943" y="103673"/>
            <a:ext cx="7715251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Landscape1-add-segm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9170" y="555526"/>
            <a:ext cx="5707006" cy="3240360"/>
          </a:xfrm>
          <a:prstGeom prst="rect">
            <a:avLst/>
          </a:prstGeom>
        </p:spPr>
      </p:pic>
      <p:pic>
        <p:nvPicPr>
          <p:cNvPr id="3074" name="Picture 2" descr="D:\work\Matt-Bush\12.4.2015\ABC Video Files For 12.1.15 Project\abc-landscaper\images-and-backgrounds\Landscaper_Happy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682" y="-308570"/>
            <a:ext cx="648072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7100" objId="4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4020834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 dirty="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4020834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4020834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4098" name="Picture 2" descr="D:\work\Matt-Bush\12.4.2015\ABC Video Files For 12.1.15 Project\abc-landscaper\images-and-backgrounds\Landscaper_Point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-524594"/>
            <a:ext cx="5668094" cy="566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639">
        <p:fade/>
      </p:transition>
    </mc:Choice>
    <mc:Fallback xmlns="">
      <p:transition spd="med" advClick="0" advTm="6639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  <p:bldP spid="77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45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5122" name="Picture 2" descr="D:\work\Matt-Bush\12.4.2015\ABC Video Files For 12.1.15 Project\abc-landscaper\images-and-backgrounds\Landscaper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2118" y="-308570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896">
        <p:fade/>
      </p:transition>
    </mc:Choice>
    <mc:Fallback xmlns="">
      <p:transition spd="med" advClick="0" advTm="3896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360">
        <p:fade/>
      </p:transition>
    </mc:Choice>
    <mc:Fallback xmlns="">
      <p:transition spd="med" advClick="0" advTm="43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89" name="Shape 89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</a:t>
            </a:r>
            <a:r>
              <a:rPr lang="en-US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Landscaping </a:t>
            </a:r>
            <a:r>
              <a:rPr lang="en-US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Businesses</a:t>
            </a:r>
            <a:endParaRPr sz="32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6146" name="Picture 2" descr="D:\work\Matt-Bush\12.4.2015\ABC Video Files For 12.1.15 Project\abc-landscaper\images-and-backgrounds\Landscaper_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2696" y="-236562"/>
            <a:ext cx="6696744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560">
        <p:fade/>
      </p:transition>
    </mc:Choice>
    <mc:Fallback xmlns="">
      <p:transition spd="med" advClick="0" advTm="75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2" animBg="1" advAuto="0"/>
      <p:bldP spid="89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80</Words>
  <Application>Microsoft Office PowerPoint</Application>
  <PresentationFormat>On-screen Show (16:9)</PresentationFormat>
  <Paragraphs>21</Paragraphs>
  <Slides>12</Slides>
  <Notes>1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21</cp:revision>
  <dcterms:modified xsi:type="dcterms:W3CDTF">2015-12-07T11:35:37Z</dcterms:modified>
</cp:coreProperties>
</file>