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740" y="-14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63273040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laser-eye-regular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background_Bedroom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23" y="-1"/>
            <a:ext cx="9139553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6" name="Picture 2" descr="D:\work\Matt-Bush\05.28.2015\Chiropractor\Chiropractor\animated files\brown_hair_man_upset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16348"/>
            <a:ext cx="2237954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Shape 52"/>
          <p:cNvSpPr/>
          <p:nvPr/>
        </p:nvSpPr>
        <p:spPr>
          <a:xfrm>
            <a:off x="434259" y="2874972"/>
            <a:ext cx="7477097" cy="1514619"/>
          </a:xfrm>
          <a:prstGeom prst="roundRect">
            <a:avLst>
              <a:gd name="adj" fmla="val 12577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8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Don’t Want To Bother With Glasses Or Contact Lenses Anymore…</a:t>
            </a:r>
          </a:p>
        </p:txBody>
      </p:sp>
      <p:sp>
        <p:nvSpPr>
          <p:cNvPr id="53" name="Shape 53"/>
          <p:cNvSpPr/>
          <p:nvPr/>
        </p:nvSpPr>
        <p:spPr>
          <a:xfrm>
            <a:off x="1115224" y="3004447"/>
            <a:ext cx="7798492" cy="1255670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Are You Frustrated With Your Vision?</a:t>
            </a: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3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" presetClass="exit" presetSubtype="2" fill="hold" grpId="4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" presetClass="entr" presetSubtype="2" fill="hold" grpId="5" nodeType="afterEffect">
                                  <p:stCondLst>
                                    <p:cond delay="3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2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2" grpId="5" animBg="1" advAuto="0"/>
      <p:bldP spid="53" grpId="3" animBg="1" advAuto="0"/>
      <p:bldP spid="53" grpId="4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2964617" y="462357"/>
            <a:ext cx="5741442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We Would LOVE To </a:t>
            </a:r>
            <a:br>
              <a:rPr sz="3800">
                <a:uFill>
                  <a:solidFill>
                    <a:srgbClr val="FFFFFF"/>
                  </a:solidFill>
                </a:uFill>
              </a:rPr>
            </a:br>
            <a:r>
              <a:rPr sz="3800">
                <a:uFill>
                  <a:solidFill>
                    <a:srgbClr val="FFFFFF"/>
                  </a:solidFill>
                </a:uFill>
              </a:rPr>
              <a:t>Help You…</a:t>
            </a:r>
          </a:p>
        </p:txBody>
      </p:sp>
      <p:sp>
        <p:nvSpPr>
          <p:cNvPr id="57" name="Shape 57"/>
          <p:cNvSpPr/>
          <p:nvPr/>
        </p:nvSpPr>
        <p:spPr>
          <a:xfrm>
            <a:off x="2964617" y="2617838"/>
            <a:ext cx="5741442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You Need An Experienced Surgeon…</a:t>
            </a:r>
          </a:p>
        </p:txBody>
      </p:sp>
      <p:pic>
        <p:nvPicPr>
          <p:cNvPr id="2050" name="Picture 2" descr="D:\work\Matt-Bush\05.28.2015\Laser Eye Surgery\animated files\Eye Doctor Waving\Eye_Doctor_wav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717550"/>
            <a:ext cx="3911010" cy="604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3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2" animBg="1" advAuto="0"/>
      <p:bldP spid="57" grpId="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Eye_Doctor_Backgroun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4" name="Picture 2" descr="D:\work\Matt-Bush\05.28.2015\Laser Eye Surgery\animated files\Eye Doctor Thumbs Up\Eye_Doctor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2909"/>
            <a:ext cx="4028290" cy="696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work\Matt-Bush\05.28.2015\Chiropractor\Chiropractor\animated files\brown_hair_man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781833"/>
            <a:ext cx="2455438" cy="561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Shape 65"/>
          <p:cNvSpPr/>
          <p:nvPr/>
        </p:nvSpPr>
        <p:spPr>
          <a:xfrm>
            <a:off x="4383691" y="771112"/>
            <a:ext cx="3852205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Experience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  </a:t>
            </a:r>
          </a:p>
        </p:txBody>
      </p:sp>
      <p:sp>
        <p:nvSpPr>
          <p:cNvPr id="66" name="Shape 66"/>
          <p:cNvSpPr/>
          <p:nvPr/>
        </p:nvSpPr>
        <p:spPr>
          <a:xfrm>
            <a:off x="5152324" y="2257642"/>
            <a:ext cx="2314939" cy="1077562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   </a:t>
            </a:r>
            <a:r>
              <a:rPr sz="5000">
                <a:uFill>
                  <a:solidFill>
                    <a:srgbClr val="FFFFFF"/>
                  </a:solidFill>
                </a:uFill>
              </a:rPr>
              <a:t>Skill</a:t>
            </a:r>
          </a:p>
        </p:txBody>
      </p:sp>
      <p:sp>
        <p:nvSpPr>
          <p:cNvPr id="67" name="Shape 67"/>
          <p:cNvSpPr/>
          <p:nvPr/>
        </p:nvSpPr>
        <p:spPr>
          <a:xfrm>
            <a:off x="4791433" y="3744171"/>
            <a:ext cx="3036721" cy="1077563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Available</a:t>
            </a:r>
          </a:p>
        </p:txBody>
      </p:sp>
      <p:pic>
        <p:nvPicPr>
          <p:cNvPr id="4098" name="Picture 2" descr="D:\work\Matt-Bush\05.28.2015\Laser Eye Surgery\animated files\eye doctor pointing\Eye_Doctor_Pointing_Regula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8257"/>
            <a:ext cx="4288652" cy="6184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2" animBg="1" advAuto="0"/>
      <p:bldP spid="66" grpId="3" animBg="1" advAuto="0"/>
      <p:bldP spid="67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whiteboard-backgroun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5770" y="-401899"/>
            <a:ext cx="8772460" cy="5826761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Shape 72"/>
          <p:cNvSpPr/>
          <p:nvPr/>
        </p:nvSpPr>
        <p:spPr>
          <a:xfrm>
            <a:off x="1660832" y="2110161"/>
            <a:ext cx="5626111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46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4600" b="1">
                <a:uFill>
                  <a:solidFill/>
                </a:uFill>
              </a:rPr>
              <a:t>Free Consultation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1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>
                <a:uFill>
                  <a:solidFill>
                    <a:srgbClr val="FFFFFF"/>
                  </a:solidFill>
                </a:uFill>
              </a:rPr>
            </a:br>
            <a:r>
              <a:rPr sz="5000">
                <a:uFill>
                  <a:solidFill>
                    <a:srgbClr val="FFFFFF"/>
                  </a:solidFill>
                </a:uFill>
              </a:rPr>
              <a:t>    Today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330647" y="3059800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460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>
                <a:uFill>
                  <a:solidFill>
                    <a:srgbClr val="FFFFFF"/>
                  </a:solidFill>
                </a:uFill>
              </a:rPr>
            </a:br>
            <a:r>
              <a:rPr sz="460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5122" name="Picture 2" descr="D:\work\Matt-Bush\05.28.2015\Laser Eye Surgery\animated files\Eye Doctor Thumbs Up\Eye_Doctor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37919"/>
            <a:ext cx="4028290" cy="696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4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On-screen Show (16:9)</PresentationFormat>
  <Paragraphs>10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1</cp:revision>
  <dcterms:modified xsi:type="dcterms:W3CDTF">2015-06-02T10:35:12Z</dcterms:modified>
</cp:coreProperties>
</file>