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media2.gif" ContentType="video/unknown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470" y="-12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11587188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>
                <a:uFillTx/>
              </a:defRPr>
            </a:pPr>
            <a:r>
              <a:rPr sz="4000" b="1" cap="all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sz="2400" b="1"/>
            </a:lvl1pPr>
            <a:lvl2pPr marL="457200" indent="0">
              <a:spcBef>
                <a:spcPts val="500"/>
              </a:spcBef>
              <a:buFont typeface="Tahoma"/>
              <a:buChar char="-"/>
              <a:defRPr sz="2400" b="1"/>
            </a:lvl2pPr>
            <a:lvl3pPr marL="914400" indent="0">
              <a:spcBef>
                <a:spcPts val="500"/>
              </a:spcBef>
              <a:buFont typeface="Tahoma"/>
              <a:buChar char="-"/>
              <a:defRPr sz="2400" b="1"/>
            </a:lvl3pPr>
            <a:lvl4pPr marL="1371600" indent="0">
              <a:spcBef>
                <a:spcPts val="500"/>
              </a:spcBef>
              <a:buFont typeface="Tahoma"/>
              <a:buChar char="-"/>
              <a:defRPr sz="2400" b="1"/>
            </a:lvl4pPr>
            <a:lvl5pPr marL="1828800" indent="0">
              <a:spcBef>
                <a:spcPts val="500"/>
              </a:spcBef>
              <a:buFont typeface="Tahoma"/>
              <a:buChar char="-"/>
              <a:defRPr sz="2400" b="1"/>
            </a:lvl5pPr>
          </a:lstStyle>
          <a:p>
            <a:pPr lvl="0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One</a:t>
            </a:r>
          </a:p>
          <a:p>
            <a:pPr lvl="1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Two</a:t>
            </a:r>
          </a:p>
          <a:p>
            <a:pPr lvl="2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Three</a:t>
            </a:r>
          </a:p>
          <a:p>
            <a:pPr lvl="3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Four</a:t>
            </a:r>
          </a:p>
          <a:p>
            <a:pPr lvl="4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gif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gif"/><Relationship Id="rId1" Type="http://schemas.microsoft.com/office/2007/relationships/media" Target="../media/media2.g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gif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abc-laser-eye-ad-audio.wav"/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651000" cy="838200"/>
          </a:xfrm>
          <a:prstGeom prst="rect">
            <a:avLst/>
          </a:prstGeom>
        </p:spPr>
      </p:pic>
      <p:pic>
        <p:nvPicPr>
          <p:cNvPr id="50" name="Natural-Paper-Background-Texture-HD.jp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Shape 51"/>
          <p:cNvSpPr/>
          <p:nvPr/>
        </p:nvSpPr>
        <p:spPr>
          <a:xfrm>
            <a:off x="3637996" y="247774"/>
            <a:ext cx="4814723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Meet Sam…</a:t>
            </a:r>
          </a:p>
        </p:txBody>
      </p:sp>
      <p:sp>
        <p:nvSpPr>
          <p:cNvPr id="52" name="Shape 52"/>
          <p:cNvSpPr/>
          <p:nvPr/>
        </p:nvSpPr>
        <p:spPr>
          <a:xfrm>
            <a:off x="3637996" y="2054285"/>
            <a:ext cx="4814723" cy="1763630"/>
          </a:xfrm>
          <a:prstGeom prst="roundRect">
            <a:avLst>
              <a:gd name="adj" fmla="val 10802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Owns a Laser Eye Surgery Business</a:t>
            </a:r>
          </a:p>
        </p:txBody>
      </p:sp>
      <p:pic>
        <p:nvPicPr>
          <p:cNvPr id="1026" name="Picture 2" descr="D:\work\Matt-Bush\05.28.2015\Laser Eye Surgery\animated files\Eye Doctor Waving\Eye_Doctor_waving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538863"/>
            <a:ext cx="4026927" cy="6227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1000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grpId="3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2" fill="hold" grpId="4" nodeType="after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7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audio>
          </p:childTnLst>
        </p:cTn>
      </p:par>
    </p:tnLst>
    <p:bldLst>
      <p:bldP spid="51" grpId="3" animBg="1" advAuto="0"/>
      <p:bldP spid="52" grpId="4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Natural-Paper-Background-Texture-HD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computer-screen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5391" y="12947"/>
            <a:ext cx="9033218" cy="6022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abc-laser-eye-regular-1280-720-segment-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59632" y="627534"/>
            <a:ext cx="6656740" cy="3744416"/>
          </a:xfrm>
          <a:prstGeom prst="rect">
            <a:avLst/>
          </a:prstGeom>
        </p:spPr>
      </p:pic>
    </p:spTree>
  </p:cSld>
  <p:clrMapOvr>
    <a:masterClrMapping/>
  </p:clrMapOvr>
  <p:transition advClick="0" advTm="7000">
    <p:dissolve/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97" name="Shape 97"/>
          <p:cNvSpPr/>
          <p:nvPr/>
        </p:nvSpPr>
        <p:spPr>
          <a:xfrm>
            <a:off x="4491804" y="343672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</a:t>
            </a:r>
          </a:p>
        </p:txBody>
      </p:sp>
      <p:sp>
        <p:nvSpPr>
          <p:cNvPr id="98" name="Shape 98"/>
          <p:cNvSpPr/>
          <p:nvPr/>
        </p:nvSpPr>
        <p:spPr>
          <a:xfrm>
            <a:off x="4491804" y="1513670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Customized</a:t>
            </a:r>
          </a:p>
        </p:txBody>
      </p:sp>
      <p:sp>
        <p:nvSpPr>
          <p:cNvPr id="99" name="Shape 99"/>
          <p:cNvSpPr/>
          <p:nvPr/>
        </p:nvSpPr>
        <p:spPr>
          <a:xfrm>
            <a:off x="4522906" y="2683667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Compelling</a:t>
            </a:r>
          </a:p>
        </p:txBody>
      </p:sp>
      <p:sp>
        <p:nvSpPr>
          <p:cNvPr id="101" name="Shape 101"/>
          <p:cNvSpPr/>
          <p:nvPr/>
        </p:nvSpPr>
        <p:spPr>
          <a:xfrm>
            <a:off x="4522906" y="3853665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Affordable</a:t>
            </a:r>
          </a:p>
        </p:txBody>
      </p:sp>
      <p:pic>
        <p:nvPicPr>
          <p:cNvPr id="7170" name="Picture 2" descr="D:\work\Matt-Bush\05.28.2015\Chiropractor\Chiropractor\animated files\blonde_man_thumbs_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5862"/>
            <a:ext cx="3672408" cy="8079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00"/>
                            </p:stCondLst>
                            <p:childTnLst>
                              <p:par>
                                <p:cTn id="20" presetID="2" presetClass="entr" presetSubtype="2" fill="hold" grpId="5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2" animBg="1" advAuto="0"/>
      <p:bldP spid="98" grpId="3" animBg="1" advAuto="0"/>
      <p:bldP spid="99" grpId="4" animBg="1" advAuto="0"/>
      <p:bldP spid="101" grpId="5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Shape 104"/>
          <p:cNvSpPr/>
          <p:nvPr/>
        </p:nvSpPr>
        <p:spPr>
          <a:xfrm>
            <a:off x="388927" y="372006"/>
            <a:ext cx="5327137" cy="3047561"/>
          </a:xfrm>
          <a:prstGeom prst="roundRect">
            <a:avLst>
              <a:gd name="adj" fmla="val 7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Just Enter Your Information In The Form To The Right</a:t>
            </a:r>
          </a:p>
        </p:txBody>
      </p:sp>
      <p:sp>
        <p:nvSpPr>
          <p:cNvPr id="105" name="Shape 105"/>
          <p:cNvSpPr/>
          <p:nvPr/>
        </p:nvSpPr>
        <p:spPr>
          <a:xfrm>
            <a:off x="1237997" y="3668097"/>
            <a:ext cx="3609174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FFFFFF"/>
          </a:solidFill>
          <a:ln w="63500">
            <a:solidFill/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lvl="0"/>
            <a:endParaRPr/>
          </a:p>
        </p:txBody>
      </p:sp>
      <p:pic>
        <p:nvPicPr>
          <p:cNvPr id="8194" name="Picture 2" descr="D:\work\Matt-Bush\05.28.2015\Laser Eye Surgery\animated files\Eye Doctor Thumbs Up\Eye_Doctor_Thumbs_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968" y="408462"/>
            <a:ext cx="3831504" cy="6627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2" animBg="1" advAuto="0"/>
      <p:bldP spid="105" grpId="3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Eye_Doctor_Background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218" name="Picture 2" descr="D:\work\Matt-Bush\05.28.2015\Laser Eye Surgery\animated files\Eye Doctor Thumbs Up\Eye_Doctor_Thumbs_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82909"/>
            <a:ext cx="4028291" cy="6967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work\Matt-Bush\05.28.2015\Chiropractor\Chiropractor\animated files\brown_hair_man_thumbs_up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0" y="781833"/>
            <a:ext cx="2455438" cy="5618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13" name="Shape 113"/>
          <p:cNvSpPr/>
          <p:nvPr/>
        </p:nvSpPr>
        <p:spPr>
          <a:xfrm>
            <a:off x="388927" y="372006"/>
            <a:ext cx="5327137" cy="3047561"/>
          </a:xfrm>
          <a:prstGeom prst="roundRect">
            <a:avLst>
              <a:gd name="adj" fmla="val 7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Just Enter Your Information In The Form To The Right</a:t>
            </a:r>
          </a:p>
        </p:txBody>
      </p:sp>
      <p:sp>
        <p:nvSpPr>
          <p:cNvPr id="114" name="Shape 114"/>
          <p:cNvSpPr/>
          <p:nvPr/>
        </p:nvSpPr>
        <p:spPr>
          <a:xfrm>
            <a:off x="1237997" y="3668097"/>
            <a:ext cx="3609174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FFFFFF"/>
          </a:solidFill>
          <a:ln w="63500">
            <a:solidFill/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lvl="0"/>
            <a:endParaRPr/>
          </a:p>
        </p:txBody>
      </p:sp>
      <p:pic>
        <p:nvPicPr>
          <p:cNvPr id="10242" name="Picture 2" descr="D:\work\Matt-Bush\05.28.2015\Laser Eye Surgery\animated files\Eye Doctor Thumbs Up\Eye_Doctor_Thumbs_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968" y="408462"/>
            <a:ext cx="3831504" cy="6627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6000">
    <p:dissolve/>
  </p:transition>
  <p:timing>
    <p:tnLst>
      <p:par>
        <p:cTn id="1" dur="indefinite" restart="never" fill="hold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He Wishes More 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People Would Use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   His Business</a:t>
            </a:r>
          </a:p>
        </p:txBody>
      </p:sp>
    </p:spTree>
  </p:cSld>
  <p:clrMapOvr>
    <a:masterClrMapping/>
  </p:clrMapOvr>
  <p:transition advClick="0" advTm="1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1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city_background.gif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-783100" y="-46459"/>
            <a:ext cx="11636484" cy="5236418"/>
          </a:xfrm>
          <a:prstGeom prst="rect">
            <a:avLst/>
          </a:prstGeom>
        </p:spPr>
      </p:pic>
      <p:sp>
        <p:nvSpPr>
          <p:cNvPr id="59" name="Shape 59"/>
          <p:cNvSpPr/>
          <p:nvPr/>
        </p:nvSpPr>
        <p:spPr>
          <a:xfrm>
            <a:off x="598602" y="2623442"/>
            <a:ext cx="8245545" cy="1596861"/>
          </a:xfrm>
          <a:prstGeom prst="roundRect">
            <a:avLst>
              <a:gd name="adj" fmla="val 1193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Needs A Way To Let More People Know About His Company</a:t>
            </a:r>
          </a:p>
        </p:txBody>
      </p:sp>
    </p:spTree>
  </p:cSld>
  <p:clrMapOvr>
    <a:masterClrMapping/>
  </p:clrMapOvr>
  <p:transition advClick="0" advTm="6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grpId="2" nodeType="after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8"/>
                </p:tgtEl>
              </p:cMediaNode>
            </p:video>
          </p:childTnLst>
        </p:cTn>
      </p:par>
    </p:tnLst>
    <p:bldLst>
      <p:bldP spid="59" grpId="2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2" name="Shape 62"/>
          <p:cNvSpPr/>
          <p:nvPr/>
        </p:nvSpPr>
        <p:spPr>
          <a:xfrm>
            <a:off x="4491804" y="343672"/>
            <a:ext cx="3277197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Newspaper</a:t>
            </a:r>
          </a:p>
        </p:txBody>
      </p:sp>
      <p:sp>
        <p:nvSpPr>
          <p:cNvPr id="63" name="Shape 63"/>
          <p:cNvSpPr/>
          <p:nvPr/>
        </p:nvSpPr>
        <p:spPr>
          <a:xfrm>
            <a:off x="4491804" y="1943915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 Internet</a:t>
            </a:r>
          </a:p>
        </p:txBody>
      </p:sp>
      <p:sp>
        <p:nvSpPr>
          <p:cNvPr id="64" name="Shape 64"/>
          <p:cNvSpPr/>
          <p:nvPr/>
        </p:nvSpPr>
        <p:spPr>
          <a:xfrm>
            <a:off x="4491804" y="3544157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Direct Mail</a:t>
            </a:r>
          </a:p>
        </p:txBody>
      </p:sp>
      <p:sp>
        <p:nvSpPr>
          <p:cNvPr id="65" name="Shape 65"/>
          <p:cNvSpPr/>
          <p:nvPr/>
        </p:nvSpPr>
        <p:spPr>
          <a:xfrm>
            <a:off x="4504764" y="998638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Cost Too Much Money</a:t>
            </a:r>
          </a:p>
        </p:txBody>
      </p:sp>
      <p:sp>
        <p:nvSpPr>
          <p:cNvPr id="66" name="Shape 66"/>
          <p:cNvSpPr/>
          <p:nvPr/>
        </p:nvSpPr>
        <p:spPr>
          <a:xfrm>
            <a:off x="4504764" y="3064332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Not Enough New Business</a:t>
            </a:r>
          </a:p>
        </p:txBody>
      </p:sp>
      <p:pic>
        <p:nvPicPr>
          <p:cNvPr id="2050" name="Picture 2" descr="D:\work\Matt-Bush\05.28.2015\Laser Eye Surgery\animated files\Eye Doctor Scratching Head\Eye_Doctor_Scratchin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-150597"/>
            <a:ext cx="4221733" cy="662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" presetClass="exit" presetSubtype="2" fill="hold" grpId="5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" presetClass="exit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2" presetClass="exit" presetSubtype="2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2" fill="hold" grpId="8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2" presetClass="entr" presetSubtype="2" fill="hold" grpId="9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2" animBg="1" advAuto="0"/>
      <p:bldP spid="62" grpId="5" animBg="1" advAuto="0"/>
      <p:bldP spid="63" grpId="3" animBg="1" advAuto="0"/>
      <p:bldP spid="63" grpId="6" animBg="1" advAuto="0"/>
      <p:bldP spid="64" grpId="4" animBg="1" advAuto="0"/>
      <p:bldP spid="64" grpId="7" animBg="1" advAuto="0"/>
      <p:bldP spid="65" grpId="8" animBg="1" advAuto="0"/>
      <p:bldP spid="66" grpId="9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Natural-Paper-Background-Texture-HD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70" name="computer-screen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561943" y="103673"/>
            <a:ext cx="7715251" cy="5143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abc-laser-eye-regular-1280-720-segment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7544" y="622374"/>
            <a:ext cx="5688631" cy="3199855"/>
          </a:xfrm>
          <a:prstGeom prst="rect">
            <a:avLst/>
          </a:prstGeom>
        </p:spPr>
      </p:pic>
      <p:pic>
        <p:nvPicPr>
          <p:cNvPr id="3074" name="Picture 2" descr="D:\work\Matt-Bush\05.28.2015\Laser Eye Surgery\animated files\eye doctor happy\Eye_Doctor_Happy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-35139"/>
            <a:ext cx="4608512" cy="7463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4000">
    <p:dissolve/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5" name="Shape 75"/>
          <p:cNvSpPr/>
          <p:nvPr/>
        </p:nvSpPr>
        <p:spPr>
          <a:xfrm>
            <a:off x="4020834" y="608378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More Customers</a:t>
            </a:r>
            <a:r>
              <a:rPr sz="3300">
                <a:uFill>
                  <a:solidFill>
                    <a:srgbClr val="FFFFFF"/>
                  </a:solidFill>
                </a:uFill>
              </a:rPr>
              <a:t>     </a:t>
            </a:r>
          </a:p>
        </p:txBody>
      </p:sp>
      <p:sp>
        <p:nvSpPr>
          <p:cNvPr id="76" name="Shape 76"/>
          <p:cNvSpPr/>
          <p:nvPr/>
        </p:nvSpPr>
        <p:spPr>
          <a:xfrm>
            <a:off x="4020834" y="2158959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Spending Less</a:t>
            </a:r>
          </a:p>
        </p:txBody>
      </p:sp>
      <p:sp>
        <p:nvSpPr>
          <p:cNvPr id="77" name="Shape 77"/>
          <p:cNvSpPr/>
          <p:nvPr/>
        </p:nvSpPr>
        <p:spPr>
          <a:xfrm>
            <a:off x="4020834" y="3709541"/>
            <a:ext cx="4943125" cy="1036458"/>
          </a:xfrm>
          <a:prstGeom prst="roundRect">
            <a:avLst>
              <a:gd name="adj" fmla="val 25407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More Exposure</a:t>
            </a:r>
          </a:p>
        </p:txBody>
      </p:sp>
      <p:pic>
        <p:nvPicPr>
          <p:cNvPr id="4098" name="Picture 2" descr="D:\work\Matt-Bush\05.28.2015\Laser Eye Surgery\animated files\eye doctor pointing\Eye_Doctor_Pointing_Slower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38392"/>
            <a:ext cx="3756276" cy="5417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2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2" animBg="1" advAuto="0"/>
      <p:bldP spid="76" grpId="3" animBg="1" advAuto="0"/>
      <p:bldP spid="77" grpId="4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Shape 81"/>
          <p:cNvSpPr/>
          <p:nvPr/>
        </p:nvSpPr>
        <p:spPr>
          <a:xfrm>
            <a:off x="3768682" y="1605721"/>
            <a:ext cx="4924106" cy="1932058"/>
          </a:xfrm>
          <a:prstGeom prst="roundRect">
            <a:avLst>
              <a:gd name="adj" fmla="val 1201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This Made Sam Very Happy…</a:t>
            </a:r>
          </a:p>
        </p:txBody>
      </p:sp>
      <p:pic>
        <p:nvPicPr>
          <p:cNvPr id="5122" name="Picture 2" descr="D:\work\Matt-Bush\05.28.2015\Laser Eye Surgery\animated files\eye doctor happy\Eye_Doctor_Happ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5" y="204251"/>
            <a:ext cx="4441487" cy="719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2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5" name="Shape 85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Now It’s Your Turn…</a:t>
            </a:r>
          </a:p>
        </p:txBody>
      </p:sp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1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Shape 88"/>
          <p:cNvSpPr/>
          <p:nvPr/>
        </p:nvSpPr>
        <p:spPr>
          <a:xfrm>
            <a:off x="3212773" y="403285"/>
            <a:ext cx="5697365" cy="2001187"/>
          </a:xfrm>
          <a:prstGeom prst="roundRect">
            <a:avLst>
              <a:gd name="adj" fmla="val 951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 Video Creation &amp; Marketing Agency…</a:t>
            </a:r>
          </a:p>
        </p:txBody>
      </p:sp>
      <p:sp>
        <p:nvSpPr>
          <p:cNvPr id="89" name="Shape 89"/>
          <p:cNvSpPr/>
          <p:nvPr/>
        </p:nvSpPr>
        <p:spPr>
          <a:xfrm>
            <a:off x="3212773" y="2664571"/>
            <a:ext cx="5697365" cy="2276247"/>
          </a:xfrm>
          <a:prstGeom prst="roundRect">
            <a:avLst>
              <a:gd name="adj" fmla="val 836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Video Creation &amp; Marketing For Laser Eye Surgery Companies</a:t>
            </a:r>
          </a:p>
        </p:txBody>
      </p:sp>
      <p:pic>
        <p:nvPicPr>
          <p:cNvPr id="6146" name="Picture 2" descr="D:\work\Matt-Bush\05.28.2015\Laser Eye Surgery\animated files\Eye Doctor Waving\Eye_Doctor_wavin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332127"/>
            <a:ext cx="3939382" cy="6092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2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2" animBg="1" advAuto="0"/>
      <p:bldP spid="89" grpId="3" animBg="1" advAuto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94</Words>
  <Application>Microsoft Office PowerPoint</Application>
  <PresentationFormat>On-screen Show (16:9)</PresentationFormat>
  <Paragraphs>22</Paragraphs>
  <Slides>14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Bilyana</dc:creator>
  <cp:lastModifiedBy>Bilyana</cp:lastModifiedBy>
  <cp:revision>2</cp:revision>
  <dcterms:modified xsi:type="dcterms:W3CDTF">2015-06-02T10:53:39Z</dcterms:modified>
</cp:coreProperties>
</file>