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5143500" type="screen16x9"/>
  <p:notesSz cx="6858000" cy="9144000"/>
  <p:defaultTextStyle>
    <a:lvl1pPr defTabSz="457200">
      <a:buFont typeface="Tahoma"/>
      <a:defRPr>
        <a:uFill>
          <a:solidFill/>
        </a:uFill>
        <a:latin typeface="Calibri"/>
        <a:ea typeface="Calibri"/>
        <a:cs typeface="Calibri"/>
        <a:sym typeface="Calibri"/>
      </a:defRPr>
    </a:lvl1pPr>
    <a:lvl2pPr marL="4572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2pPr>
    <a:lvl3pPr marL="9144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3pPr>
    <a:lvl4pPr marL="13716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4pPr>
    <a:lvl5pPr marL="18288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5pPr>
    <a:lvl6pPr marL="22860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6pPr>
    <a:lvl7pPr marL="27432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7pPr>
    <a:lvl8pPr marL="32004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8pPr>
    <a:lvl9pPr marL="36576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4F81BD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4F81BD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4F81BD"/>
          </a:solidFill>
        </a:fill>
      </a:tcStyle>
    </a:firstRow>
  </a:tblStyle>
  <a:tblStyle styleId="{C7B018BB-80A7-4F77-B60F-C8B233D01FF8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9BBB59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9BBB59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9BBB59"/>
          </a:solidFill>
        </a:fill>
      </a:tcStyle>
    </a:firstRow>
  </a:tblStyle>
  <a:tblStyle styleId="{EEE7283C-3CF3-47DC-8721-378D4A62B228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79646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79646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79646"/>
          </a:solidFill>
        </a:fill>
      </a:tcStyle>
    </a:firstRow>
  </a:tblStyle>
  <a:tblStyle styleId="{CF821DB8-F4EB-4A41-A1BA-3FCAFE7338EE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F81BD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F81BD"/>
          </a:solidFill>
        </a:fill>
      </a:tcStyle>
    </a:firstRow>
  </a:tblStyle>
  <a:tblStyle styleId="{33BA23B1-9221-436E-865A-0063620EA4FD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/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/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/>
        </a:fill>
      </a:tcStyle>
    </a:firstRow>
  </a:tblStyle>
  <a:tblStyle styleId="{2708684C-4D16-4618-839F-0558EEFCDFE6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038" y="-12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47" name="Shape 4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1273653233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>
      <a:defRPr sz="2400">
        <a:latin typeface="Avenir Book"/>
        <a:ea typeface="Avenir Book"/>
        <a:cs typeface="Avenir Book"/>
        <a:sym typeface="Avenir Book"/>
      </a:defRPr>
    </a:lvl1pPr>
    <a:lvl2pPr indent="228600" defTabSz="457200">
      <a:defRPr sz="2400">
        <a:latin typeface="Avenir Book"/>
        <a:ea typeface="Avenir Book"/>
        <a:cs typeface="Avenir Book"/>
        <a:sym typeface="Avenir Book"/>
      </a:defRPr>
    </a:lvl2pPr>
    <a:lvl3pPr indent="457200" defTabSz="457200">
      <a:defRPr sz="2400">
        <a:latin typeface="Avenir Book"/>
        <a:ea typeface="Avenir Book"/>
        <a:cs typeface="Avenir Book"/>
        <a:sym typeface="Avenir Book"/>
      </a:defRPr>
    </a:lvl3pPr>
    <a:lvl4pPr indent="685800" defTabSz="457200">
      <a:defRPr sz="2400">
        <a:latin typeface="Avenir Book"/>
        <a:ea typeface="Avenir Book"/>
        <a:cs typeface="Avenir Book"/>
        <a:sym typeface="Avenir Book"/>
      </a:defRPr>
    </a:lvl4pPr>
    <a:lvl5pPr indent="914400" defTabSz="457200">
      <a:defRPr sz="2400">
        <a:latin typeface="Avenir Book"/>
        <a:ea typeface="Avenir Book"/>
        <a:cs typeface="Avenir Book"/>
        <a:sym typeface="Avenir Book"/>
      </a:defRPr>
    </a:lvl5pPr>
    <a:lvl6pPr indent="1143000" defTabSz="457200">
      <a:defRPr sz="2400">
        <a:latin typeface="Avenir Book"/>
        <a:ea typeface="Avenir Book"/>
        <a:cs typeface="Avenir Book"/>
        <a:sym typeface="Avenir Book"/>
      </a:defRPr>
    </a:lvl6pPr>
    <a:lvl7pPr indent="1371600" defTabSz="457200">
      <a:defRPr sz="2400">
        <a:latin typeface="Avenir Book"/>
        <a:ea typeface="Avenir Book"/>
        <a:cs typeface="Avenir Book"/>
        <a:sym typeface="Avenir Book"/>
      </a:defRPr>
    </a:lvl7pPr>
    <a:lvl8pPr indent="1600200" defTabSz="457200">
      <a:defRPr sz="2400">
        <a:latin typeface="Avenir Book"/>
        <a:ea typeface="Avenir Book"/>
        <a:cs typeface="Avenir Book"/>
        <a:sym typeface="Avenir Book"/>
      </a:defRPr>
    </a:lvl8pPr>
    <a:lvl9pPr indent="1828800" defTabSz="457200">
      <a:defRPr sz="2400">
        <a:latin typeface="Avenir Book"/>
        <a:ea typeface="Avenir Book"/>
        <a:cs typeface="Avenir Book"/>
        <a:sym typeface="Avenir Book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9844250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>
            <a:spLocks noGrp="1"/>
          </p:cNvSpPr>
          <p:nvPr>
            <p:ph type="title"/>
          </p:nvPr>
        </p:nvSpPr>
        <p:spPr>
          <a:xfrm>
            <a:off x="685800" y="1383507"/>
            <a:ext cx="7772400" cy="1531143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7" name="Shape 7"/>
          <p:cNvSpPr>
            <a:spLocks noGrp="1"/>
          </p:cNvSpPr>
          <p:nvPr>
            <p:ph type="body" idx="1"/>
          </p:nvPr>
        </p:nvSpPr>
        <p:spPr>
          <a:xfrm>
            <a:off x="1371600" y="2914650"/>
            <a:ext cx="6400800" cy="2228850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 typeface="Tahoma"/>
              <a:buNone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1pPr>
            <a:lvl2pPr marL="457200" indent="0" algn="ctr">
              <a:buFont typeface="Tahoma"/>
              <a:buChar char="-"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2pPr>
            <a:lvl3pPr marL="914400" indent="0" algn="ctr">
              <a:buFont typeface="Tahoma"/>
              <a:buChar char="-"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3pPr>
            <a:lvl4pPr marL="1371600" indent="0" algn="ctr">
              <a:buFont typeface="Tahoma"/>
              <a:buChar char="-"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4pPr>
            <a:lvl5pPr marL="1828800" indent="0" algn="ctr">
              <a:buFont typeface="Tahoma"/>
              <a:buChar char="-"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5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Five</a:t>
            </a:r>
          </a:p>
        </p:txBody>
      </p:sp>
      <p:sp>
        <p:nvSpPr>
          <p:cNvPr id="8" name="Shape 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40" name="Shape 40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41" name="Shape 4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>
            <a:spLocks noGrp="1"/>
          </p:cNvSpPr>
          <p:nvPr>
            <p:ph type="title"/>
          </p:nvPr>
        </p:nvSpPr>
        <p:spPr>
          <a:xfrm>
            <a:off x="6629400" y="0"/>
            <a:ext cx="2057400" cy="3600450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44" name="Shape 44"/>
          <p:cNvSpPr>
            <a:spLocks noGrp="1"/>
          </p:cNvSpPr>
          <p:nvPr>
            <p:ph type="body" idx="1"/>
          </p:nvPr>
        </p:nvSpPr>
        <p:spPr>
          <a:xfrm>
            <a:off x="457200" y="154780"/>
            <a:ext cx="6019800" cy="4576764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45" name="Shape 4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11" name="Shape 11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12" name="Shape 1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>
            <a:spLocks noGrp="1"/>
          </p:cNvSpPr>
          <p:nvPr>
            <p:ph type="title"/>
          </p:nvPr>
        </p:nvSpPr>
        <p:spPr>
          <a:xfrm>
            <a:off x="722312" y="3305176"/>
            <a:ext cx="7772401" cy="1838324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pPr lvl="0">
              <a:defRPr sz="1800" b="0" cap="none">
                <a:uFillTx/>
              </a:defRPr>
            </a:pPr>
            <a:r>
              <a:rPr sz="4000" b="1" cap="all">
                <a:uFill>
                  <a:solidFill/>
                </a:uFill>
              </a:rPr>
              <a:t>Title Text</a:t>
            </a:r>
          </a:p>
        </p:txBody>
      </p:sp>
      <p:sp>
        <p:nvSpPr>
          <p:cNvPr id="15" name="Shape 15"/>
          <p:cNvSpPr>
            <a:spLocks noGrp="1"/>
          </p:cNvSpPr>
          <p:nvPr>
            <p:ph type="body" idx="1"/>
          </p:nvPr>
        </p:nvSpPr>
        <p:spPr>
          <a:xfrm>
            <a:off x="722312" y="894159"/>
            <a:ext cx="7772401" cy="2411016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400"/>
              </a:spcBef>
              <a:buSzTx/>
              <a:buFont typeface="Tahoma"/>
              <a:buNone/>
              <a:def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1pPr>
            <a:lvl2pPr marL="457200" indent="0">
              <a:spcBef>
                <a:spcPts val="400"/>
              </a:spcBef>
              <a:buFont typeface="Tahoma"/>
              <a:buChar char="-"/>
              <a:def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2pPr>
            <a:lvl3pPr marL="914400" indent="0">
              <a:spcBef>
                <a:spcPts val="400"/>
              </a:spcBef>
              <a:buFont typeface="Tahoma"/>
              <a:buChar char="-"/>
              <a:def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3pPr>
            <a:lvl4pPr marL="1371600" indent="0">
              <a:spcBef>
                <a:spcPts val="400"/>
              </a:spcBef>
              <a:buFont typeface="Tahoma"/>
              <a:buChar char="-"/>
              <a:def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4pPr>
            <a:lvl5pPr marL="1828800" indent="0">
              <a:spcBef>
                <a:spcPts val="400"/>
              </a:spcBef>
              <a:buFont typeface="Tahoma"/>
              <a:buChar char="-"/>
              <a:def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5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  <a:uFillTx/>
              </a:defRPr>
            </a:pPr>
            <a:r>
              <a: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  <a:uFillTx/>
              </a:defRPr>
            </a:pPr>
            <a:r>
              <a: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  <a:uFillTx/>
              </a:defRPr>
            </a:pPr>
            <a:r>
              <a: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  <a:uFillTx/>
              </a:defRPr>
            </a:pPr>
            <a:r>
              <a: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Five</a:t>
            </a:r>
          </a:p>
        </p:txBody>
      </p:sp>
      <p:sp>
        <p:nvSpPr>
          <p:cNvPr id="16" name="Shape 1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1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19" name="Shape 19"/>
          <p:cNvSpPr>
            <a:spLocks noGrp="1"/>
          </p:cNvSpPr>
          <p:nvPr>
            <p:ph type="body" idx="1"/>
          </p:nvPr>
        </p:nvSpPr>
        <p:spPr>
          <a:xfrm>
            <a:off x="457200" y="900112"/>
            <a:ext cx="4038600" cy="2545558"/>
          </a:xfrm>
          <a:prstGeom prst="rect">
            <a:avLst/>
          </a:prstGeom>
        </p:spPr>
        <p:txBody>
          <a:bodyPr/>
          <a:lstStyle>
            <a:lvl1pPr>
              <a:spcBef>
                <a:spcPts val="600"/>
              </a:spcBef>
              <a:defRPr sz="2800"/>
            </a:lvl1pPr>
            <a:lvl2pPr marL="790575" indent="-333375">
              <a:spcBef>
                <a:spcPts val="600"/>
              </a:spcBef>
              <a:defRPr sz="2800"/>
            </a:lvl2pPr>
            <a:lvl3pPr marL="1234439" indent="-320039">
              <a:spcBef>
                <a:spcPts val="600"/>
              </a:spcBef>
              <a:defRPr sz="2800"/>
            </a:lvl3pPr>
            <a:lvl4pPr marL="1727200" indent="-355600">
              <a:spcBef>
                <a:spcPts val="600"/>
              </a:spcBef>
              <a:defRPr sz="2800"/>
            </a:lvl4pPr>
            <a:lvl5pPr marL="2184400" indent="-355600">
              <a:spcBef>
                <a:spcPts val="600"/>
              </a:spcBef>
              <a:defRPr sz="2800"/>
            </a:lvl5pPr>
          </a:lstStyle>
          <a:p>
            <a:pPr lvl="0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20" name="Shape 2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>
            <a:spLocks noGrp="1"/>
          </p:cNvSpPr>
          <p:nvPr>
            <p:ph type="title"/>
          </p:nvPr>
        </p:nvSpPr>
        <p:spPr>
          <a:xfrm>
            <a:off x="457200" y="192608"/>
            <a:ext cx="8229600" cy="883992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23" name="Shape 23"/>
          <p:cNvSpPr>
            <a:spLocks noGrp="1"/>
          </p:cNvSpPr>
          <p:nvPr>
            <p:ph type="body" idx="1"/>
          </p:nvPr>
        </p:nvSpPr>
        <p:spPr>
          <a:xfrm>
            <a:off x="457200" y="1076599"/>
            <a:ext cx="4040188" cy="55455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Font typeface="Tahoma"/>
              <a:buNone/>
              <a:defRPr sz="2400" b="1"/>
            </a:lvl1pPr>
            <a:lvl2pPr marL="457200" indent="0">
              <a:spcBef>
                <a:spcPts val="500"/>
              </a:spcBef>
              <a:buFont typeface="Tahoma"/>
              <a:buChar char="-"/>
              <a:defRPr sz="2400" b="1"/>
            </a:lvl2pPr>
            <a:lvl3pPr marL="914400" indent="0">
              <a:spcBef>
                <a:spcPts val="500"/>
              </a:spcBef>
              <a:buFont typeface="Tahoma"/>
              <a:buChar char="-"/>
              <a:defRPr sz="2400" b="1"/>
            </a:lvl3pPr>
            <a:lvl4pPr marL="1371600" indent="0">
              <a:spcBef>
                <a:spcPts val="500"/>
              </a:spcBef>
              <a:buFont typeface="Tahoma"/>
              <a:buChar char="-"/>
              <a:defRPr sz="2400" b="1"/>
            </a:lvl4pPr>
            <a:lvl5pPr marL="1828800" indent="0">
              <a:spcBef>
                <a:spcPts val="500"/>
              </a:spcBef>
              <a:buFont typeface="Tahoma"/>
              <a:buChar char="-"/>
              <a:defRPr sz="2400" b="1"/>
            </a:lvl5pPr>
          </a:lstStyle>
          <a:p>
            <a:pPr lvl="0">
              <a:defRPr sz="1800" b="0">
                <a:uFillTx/>
              </a:defRPr>
            </a:pPr>
            <a:r>
              <a:rPr sz="2400" b="1">
                <a:uFill>
                  <a:solidFill/>
                </a:uFill>
              </a:rPr>
              <a:t>Body Level One</a:t>
            </a:r>
          </a:p>
          <a:p>
            <a:pPr lvl="1">
              <a:defRPr sz="1800" b="0">
                <a:uFillTx/>
              </a:defRPr>
            </a:pPr>
            <a:r>
              <a:rPr sz="2400" b="1">
                <a:uFill>
                  <a:solidFill/>
                </a:uFill>
              </a:rPr>
              <a:t>Body Level Two</a:t>
            </a:r>
          </a:p>
          <a:p>
            <a:pPr lvl="2">
              <a:defRPr sz="1800" b="0">
                <a:uFillTx/>
              </a:defRPr>
            </a:pPr>
            <a:r>
              <a:rPr sz="2400" b="1">
                <a:uFill>
                  <a:solidFill/>
                </a:uFill>
              </a:rPr>
              <a:t>Body Level Three</a:t>
            </a:r>
          </a:p>
          <a:p>
            <a:pPr lvl="3">
              <a:defRPr sz="1800" b="0">
                <a:uFillTx/>
              </a:defRPr>
            </a:pPr>
            <a:r>
              <a:rPr sz="2400" b="1">
                <a:uFill>
                  <a:solidFill/>
                </a:uFill>
              </a:rPr>
              <a:t>Body Level Four</a:t>
            </a:r>
          </a:p>
          <a:p>
            <a:pPr lvl="4">
              <a:defRPr sz="1800" b="0">
                <a:uFillTx/>
              </a:defRPr>
            </a:pPr>
            <a:r>
              <a:rPr sz="2400" b="1">
                <a:uFill>
                  <a:solidFill/>
                </a:uFill>
              </a:rPr>
              <a:t>Body Level Five</a:t>
            </a:r>
          </a:p>
        </p:txBody>
      </p:sp>
      <p:sp>
        <p:nvSpPr>
          <p:cNvPr id="24" name="Shape 2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/>
          </p:cNvSpPr>
          <p:nvPr>
            <p:ph type="title"/>
          </p:nvPr>
        </p:nvSpPr>
        <p:spPr>
          <a:xfrm>
            <a:off x="457200" y="69057"/>
            <a:ext cx="8229600" cy="1131093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27" name="Shape 27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>
            <a:spLocks noGrp="1"/>
          </p:cNvSpPr>
          <p:nvPr>
            <p:ph type="title"/>
          </p:nvPr>
        </p:nvSpPr>
        <p:spPr>
          <a:xfrm>
            <a:off x="457201" y="0"/>
            <a:ext cx="3008314" cy="1076325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lvl="0">
              <a:defRPr sz="1800" b="0">
                <a:uFillTx/>
              </a:defRPr>
            </a:pPr>
            <a:r>
              <a:rPr sz="2000" b="1">
                <a:uFill>
                  <a:solidFill/>
                </a:uFill>
              </a:rPr>
              <a:t>Title Text</a:t>
            </a:r>
          </a:p>
        </p:txBody>
      </p:sp>
      <p:sp>
        <p:nvSpPr>
          <p:cNvPr id="32" name="Shape 32"/>
          <p:cNvSpPr>
            <a:spLocks noGrp="1"/>
          </p:cNvSpPr>
          <p:nvPr>
            <p:ph type="body" idx="1"/>
          </p:nvPr>
        </p:nvSpPr>
        <p:spPr>
          <a:xfrm>
            <a:off x="3575050" y="204788"/>
            <a:ext cx="5111750" cy="4938713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33" name="Shape 3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1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lvl="0">
              <a:defRPr sz="1800" b="0">
                <a:uFillTx/>
              </a:defRPr>
            </a:pPr>
            <a:r>
              <a:rPr sz="2000" b="1">
                <a:uFill>
                  <a:solidFill/>
                </a:uFill>
              </a:rPr>
              <a:t>Title Text</a:t>
            </a:r>
          </a:p>
        </p:txBody>
      </p:sp>
      <p:sp>
        <p:nvSpPr>
          <p:cNvPr id="36" name="Shape 36"/>
          <p:cNvSpPr>
            <a:spLocks noGrp="1"/>
          </p:cNvSpPr>
          <p:nvPr>
            <p:ph type="body" idx="1"/>
          </p:nvPr>
        </p:nvSpPr>
        <p:spPr>
          <a:xfrm>
            <a:off x="1792288" y="4025503"/>
            <a:ext cx="5486401" cy="603648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Font typeface="Tahoma"/>
              <a:buNone/>
              <a:defRPr sz="1400"/>
            </a:lvl1pPr>
            <a:lvl2pPr marL="457200" indent="0">
              <a:spcBef>
                <a:spcPts val="300"/>
              </a:spcBef>
              <a:buFont typeface="Tahoma"/>
              <a:buChar char="-"/>
              <a:defRPr sz="1400"/>
            </a:lvl2pPr>
            <a:lvl3pPr marL="914400" indent="0">
              <a:spcBef>
                <a:spcPts val="300"/>
              </a:spcBef>
              <a:buFont typeface="Tahoma"/>
              <a:buChar char="-"/>
              <a:defRPr sz="1400"/>
            </a:lvl3pPr>
            <a:lvl4pPr marL="1371600" indent="0">
              <a:spcBef>
                <a:spcPts val="300"/>
              </a:spcBef>
              <a:buFont typeface="Tahoma"/>
              <a:buChar char="-"/>
              <a:defRPr sz="1400"/>
            </a:lvl4pPr>
            <a:lvl5pPr marL="1828800" indent="0">
              <a:spcBef>
                <a:spcPts val="300"/>
              </a:spcBef>
              <a:buFont typeface="Tahoma"/>
              <a:buChar char="-"/>
              <a:defRPr sz="1400"/>
            </a:lvl5pPr>
          </a:lstStyle>
          <a:p>
            <a:pPr lvl="0">
              <a:defRPr sz="1800">
                <a:uFillTx/>
              </a:defRPr>
            </a:pPr>
            <a:r>
              <a:rPr sz="14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14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14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14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14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37" name="Shape 37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457200" y="69057"/>
            <a:ext cx="8229600" cy="11310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 anchor="ctr">
            <a:normAutofit/>
          </a:bodyPr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9433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/>
          <a:p>
            <a:pPr lvl="0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6553200" y="4784804"/>
            <a:ext cx="2133600" cy="238761"/>
          </a:xfrm>
          <a:prstGeom prst="rect">
            <a:avLst/>
          </a:prstGeom>
          <a:ln w="12700">
            <a:miter lim="400000"/>
          </a:ln>
        </p:spPr>
        <p:txBody>
          <a:bodyPr lIns="45719" rIns="45719" anchor="ctr">
            <a:spAutoFit/>
          </a:bodyPr>
          <a:lstStyle>
            <a:lvl1pPr algn="r">
              <a:defRPr sz="1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  <a:latin typeface="+mn-lt"/>
                <a:ea typeface="+mn-ea"/>
                <a:cs typeface="+mn-cs"/>
                <a:sym typeface="Myriad Pro"/>
              </a:defRPr>
            </a:lvl1pPr>
          </a:lstStyle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/>
  <p:txStyles>
    <p:titleStyle>
      <a:lvl1pPr algn="ctr" defTabSz="457200">
        <a:buFont typeface="Tahoma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1pPr>
      <a:lvl2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2pPr>
      <a:lvl3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3pPr>
      <a:lvl4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4pPr>
      <a:lvl5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5pPr>
      <a:lvl6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6pPr>
      <a:lvl7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7pPr>
      <a:lvl8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8pPr>
      <a:lvl9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9pPr>
    </p:titleStyle>
    <p:bodyStyle>
      <a:lvl1pPr marL="342900" indent="-342900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1pPr>
      <a:lvl2pPr marL="783771" indent="-326571" defTabSz="457200">
        <a:spcBef>
          <a:spcPts val="700"/>
        </a:spcBef>
        <a:buSzPct val="100000"/>
        <a:buFont typeface="Arial"/>
        <a:buChar char="–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2pPr>
      <a:lvl3pPr marL="1219200" indent="-304800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3pPr>
      <a:lvl4pPr marL="1737360" indent="-365760" defTabSz="457200">
        <a:spcBef>
          <a:spcPts val="700"/>
        </a:spcBef>
        <a:buSzPct val="100000"/>
        <a:buFont typeface="Arial"/>
        <a:buChar char="–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4pPr>
      <a:lvl5pPr marL="2194560" indent="-365760" defTabSz="457200">
        <a:spcBef>
          <a:spcPts val="700"/>
        </a:spcBef>
        <a:buSzPct val="100000"/>
        <a:buFont typeface="Arial"/>
        <a:buChar char="»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5pPr>
      <a:lvl6pPr marL="2651760" indent="-365760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6pPr>
      <a:lvl7pPr marL="3108960" indent="-365760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7pPr>
      <a:lvl8pPr marL="3566159" indent="-365759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8pPr>
      <a:lvl9pPr marL="4023359" indent="-365759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9pPr>
    </p:bodyStyle>
    <p:otherStyle>
      <a:lvl1pPr algn="r" defTabSz="457200">
        <a:buFont typeface="Tahoma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1pPr>
      <a:lvl2pPr marL="4572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2pPr>
      <a:lvl3pPr marL="9144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3pPr>
      <a:lvl4pPr marL="13716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4pPr>
      <a:lvl5pPr marL="18288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5pPr>
      <a:lvl6pPr marL="22860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6pPr>
      <a:lvl7pPr marL="27432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7pPr>
      <a:lvl8pPr marL="32004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8pPr>
      <a:lvl9pPr marL="36576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microsoft.com/office/2007/relationships/media" Target="../media/media2.wav"/><Relationship Id="rId7" Type="http://schemas.openxmlformats.org/officeDocument/2006/relationships/image" Target="../media/image2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2.wav"/><Relationship Id="rId9" Type="http://schemas.openxmlformats.org/officeDocument/2006/relationships/image" Target="../media/image4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9.gif"/><Relationship Id="rId2" Type="http://schemas.openxmlformats.org/officeDocument/2006/relationships/video" Target="../media/media3.wmv"/><Relationship Id="rId1" Type="http://schemas.microsoft.com/office/2007/relationships/media" Target="../media/media3.wmv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bc-ads-for-roofing-audio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2266950"/>
            <a:ext cx="609600" cy="609600"/>
          </a:xfrm>
          <a:prstGeom prst="rect">
            <a:avLst/>
          </a:prstGeom>
        </p:spPr>
      </p:pic>
      <p:pic>
        <p:nvPicPr>
          <p:cNvPr id="48" name="abc-chiropractor-ad-audio.wav"/>
          <p:cNvPicPr/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>
            <a:extLst/>
          </a:blip>
          <a:stretch>
            <a:fillRect/>
          </a:stretch>
        </p:blipFill>
        <p:spPr>
          <a:xfrm>
            <a:off x="0" y="0"/>
            <a:ext cx="1651000" cy="838200"/>
          </a:xfrm>
          <a:prstGeom prst="rect">
            <a:avLst/>
          </a:prstGeom>
        </p:spPr>
      </p:pic>
      <p:pic>
        <p:nvPicPr>
          <p:cNvPr id="50" name="Natural-Paper-Background-Texture-HD.jpg"/>
          <p:cNvPicPr/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51" name="Shape 51"/>
          <p:cNvSpPr/>
          <p:nvPr/>
        </p:nvSpPr>
        <p:spPr>
          <a:xfrm>
            <a:off x="3637996" y="247774"/>
            <a:ext cx="4814723" cy="1255671"/>
          </a:xfrm>
          <a:prstGeom prst="roundRect">
            <a:avLst>
              <a:gd name="adj" fmla="val 15171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 algn="ctr">
              <a:defRPr sz="1800" b="0">
                <a:solidFill>
                  <a:srgbClr val="000000"/>
                </a:solidFill>
                <a:uFillTx/>
              </a:defRPr>
            </a:pPr>
            <a:r>
              <a:rPr sz="3600" b="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Meet Sam…</a:t>
            </a:r>
          </a:p>
        </p:txBody>
      </p:sp>
      <p:sp>
        <p:nvSpPr>
          <p:cNvPr id="52" name="Shape 52"/>
          <p:cNvSpPr/>
          <p:nvPr/>
        </p:nvSpPr>
        <p:spPr>
          <a:xfrm>
            <a:off x="4264393" y="2313468"/>
            <a:ext cx="3561929" cy="1981506"/>
          </a:xfrm>
          <a:prstGeom prst="roundRect">
            <a:avLst>
              <a:gd name="adj" fmla="val 9614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 algn="ctr">
              <a:defRPr sz="1800" b="0">
                <a:solidFill>
                  <a:srgbClr val="000000"/>
                </a:solidFill>
                <a:uFillTx/>
              </a:defRPr>
            </a:pPr>
            <a:r>
              <a:rPr sz="3600" b="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Owns </a:t>
            </a:r>
            <a:r>
              <a:rPr sz="3600" b="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a</a:t>
            </a:r>
            <a:r>
              <a:rPr lang="bg-BG" sz="3600" b="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 </a:t>
            </a:r>
            <a:r>
              <a:rPr lang="en-US" sz="3600" b="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Roofing</a:t>
            </a:r>
            <a:r>
              <a:rPr sz="3600" b="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  </a:t>
            </a:r>
            <a:r>
              <a:rPr sz="3600" b="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Business</a:t>
            </a:r>
          </a:p>
        </p:txBody>
      </p:sp>
      <p:pic>
        <p:nvPicPr>
          <p:cNvPr id="3" name="Picture 2" descr="D:\work\Matt-Bush\12.4.2015\ABC Video Files For 12.1.15 Project\ABC-roofer\animated-images-and-backgrounds\Landscaper_Wave.gif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16723" y="-200558"/>
            <a:ext cx="5544616" cy="554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 advClick="0" advTm="5015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2" fill="hold" grpId="3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2" fill="hold" grpId="4" nodeType="withEffect">
                                  <p:stCondLst>
                                    <p:cond delay="18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15" fill="hold" display="0">
                  <p:stCondLst>
                    <p:cond delay="indefinite"/>
                  </p:stCondLst>
                </p:cTn>
                <p:tgtEl>
                  <p:spTgt spid="48"/>
                </p:tgtEl>
              </p:cMediaNode>
            </p:audio>
            <p:audio>
              <p:cMediaNode vol="80000" numSld="16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1" grpId="3" animBg="1" advAuto="0"/>
      <p:bldP spid="52" grpId="4" animBg="1" advAuto="0"/>
    </p:bldLst>
  </p:timing>
  <p:extLst>
    <p:ext uri="{E180D4A7-C9FB-4DFB-919C-405C955672EB}">
      <p14:showEvtLst xmlns:p14="http://schemas.microsoft.com/office/powerpoint/2010/main">
        <p14:playEvt time="0" objId="2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pic>
        <p:nvPicPr>
          <p:cNvPr id="93" name="computer-screen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5391" y="12947"/>
            <a:ext cx="9033218" cy="6022145"/>
          </a:xfrm>
          <a:prstGeom prst="rect">
            <a:avLst/>
          </a:prstGeom>
          <a:ln w="12700">
            <a:miter lim="400000"/>
          </a:ln>
        </p:spPr>
      </p:pic>
      <p:pic>
        <p:nvPicPr>
          <p:cNvPr id="7170" name="Picture 2" descr="D:\work\Matt-Bush\10.28.2015-new-videos-ABC\ABC Roofer\Roofer-sml-sample\Roofer-segm2_media\Roofer-segm2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573528"/>
            <a:ext cx="6624736" cy="3726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6864">
    <p:dissolve/>
  </p:transition>
  <p:timing>
    <p:tnLst>
      <p:par>
        <p:cTn id="1" dur="indefinite" restart="never" fill="hold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97" name="Shape 97"/>
          <p:cNvSpPr/>
          <p:nvPr/>
        </p:nvSpPr>
        <p:spPr>
          <a:xfrm>
            <a:off x="4491804" y="343672"/>
            <a:ext cx="3556913" cy="935214"/>
          </a:xfrm>
          <a:prstGeom prst="roundRect">
            <a:avLst>
              <a:gd name="adj" fmla="val 20370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Professional</a:t>
            </a:r>
          </a:p>
        </p:txBody>
      </p:sp>
      <p:sp>
        <p:nvSpPr>
          <p:cNvPr id="98" name="Shape 98"/>
          <p:cNvSpPr/>
          <p:nvPr/>
        </p:nvSpPr>
        <p:spPr>
          <a:xfrm>
            <a:off x="4491804" y="1513670"/>
            <a:ext cx="3556913" cy="935214"/>
          </a:xfrm>
          <a:prstGeom prst="roundRect">
            <a:avLst>
              <a:gd name="adj" fmla="val 20370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Customized</a:t>
            </a:r>
          </a:p>
        </p:txBody>
      </p:sp>
      <p:sp>
        <p:nvSpPr>
          <p:cNvPr id="99" name="Shape 99"/>
          <p:cNvSpPr/>
          <p:nvPr/>
        </p:nvSpPr>
        <p:spPr>
          <a:xfrm>
            <a:off x="4522906" y="2683667"/>
            <a:ext cx="3556913" cy="935214"/>
          </a:xfrm>
          <a:prstGeom prst="roundRect">
            <a:avLst>
              <a:gd name="adj" fmla="val 20370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Compelling</a:t>
            </a:r>
          </a:p>
        </p:txBody>
      </p:sp>
      <p:sp>
        <p:nvSpPr>
          <p:cNvPr id="101" name="Shape 101"/>
          <p:cNvSpPr/>
          <p:nvPr/>
        </p:nvSpPr>
        <p:spPr>
          <a:xfrm>
            <a:off x="4522906" y="3853665"/>
            <a:ext cx="3556913" cy="935214"/>
          </a:xfrm>
          <a:prstGeom prst="roundRect">
            <a:avLst>
              <a:gd name="adj" fmla="val 20370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Affordable</a:t>
            </a:r>
          </a:p>
        </p:txBody>
      </p:sp>
      <p:pic>
        <p:nvPicPr>
          <p:cNvPr id="8194" name="Picture 2" descr="D:\work\Matt-Bush\12.4.2015\ABC Video Files For 12.1.15 Project\ABC-roofer\animated-images-and-backgrounds\Landscaper_Thumbs U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0186" y="-316009"/>
            <a:ext cx="5696071" cy="5696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6978">
        <p:fade/>
      </p:transition>
    </mc:Choice>
    <mc:Fallback>
      <p:transition spd="med" advClick="0" advTm="6978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2" nodeType="afterEffect">
                                  <p:stCondLst>
                                    <p:cond delay="3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2" presetClass="entr" presetSubtype="2" fill="hold" grpId="3" nodeType="afterEffect">
                                  <p:stCondLst>
                                    <p:cond delay="7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2" fill="hold" grpId="4" nodeType="afterEffect">
                                  <p:stCondLst>
                                    <p:cond delay="6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100"/>
                            </p:stCondLst>
                            <p:childTnLst>
                              <p:par>
                                <p:cTn id="20" presetID="2" presetClass="entr" presetSubtype="2" fill="hold" grpId="5" nodeType="afterEffect">
                                  <p:stCondLst>
                                    <p:cond delay="7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2" animBg="1" advAuto="0"/>
      <p:bldP spid="98" grpId="3" animBg="1" advAuto="0"/>
      <p:bldP spid="99" grpId="4" animBg="1" advAuto="0"/>
      <p:bldP spid="101" grpId="5" animBg="1" advAuto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104" name="Shape 104"/>
          <p:cNvSpPr/>
          <p:nvPr/>
        </p:nvSpPr>
        <p:spPr>
          <a:xfrm>
            <a:off x="388927" y="372006"/>
            <a:ext cx="5327137" cy="3047561"/>
          </a:xfrm>
          <a:prstGeom prst="roundRect">
            <a:avLst>
              <a:gd name="adj" fmla="val 7614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5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45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Just Enter Your Information In The Form To The Right</a:t>
            </a:r>
          </a:p>
        </p:txBody>
      </p:sp>
      <p:sp>
        <p:nvSpPr>
          <p:cNvPr id="105" name="Shape 105"/>
          <p:cNvSpPr/>
          <p:nvPr/>
        </p:nvSpPr>
        <p:spPr>
          <a:xfrm>
            <a:off x="1237997" y="3668097"/>
            <a:ext cx="3609174" cy="1270001"/>
          </a:xfrm>
          <a:prstGeom prst="rightArrow">
            <a:avLst>
              <a:gd name="adj1" fmla="val 32000"/>
              <a:gd name="adj2" fmla="val 64000"/>
            </a:avLst>
          </a:prstGeom>
          <a:solidFill>
            <a:srgbClr val="FFFFFF"/>
          </a:solidFill>
          <a:ln w="63500">
            <a:solidFill/>
            <a:miter lim="400000"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</p:spPr>
        <p:txBody>
          <a:bodyPr lIns="0" tIns="0" rIns="0" bIns="0" anchor="ctr"/>
          <a:lstStyle/>
          <a:p>
            <a:pPr lvl="0"/>
            <a:endParaRPr/>
          </a:p>
        </p:txBody>
      </p:sp>
      <p:pic>
        <p:nvPicPr>
          <p:cNvPr id="6" name="Picture 2" descr="D:\work\Matt-Bush\12.4.2015\ABC Video Files For 12.1.15 Project\ABC-roofer\animated-images-and-backgrounds\Landscaper_Thumbs U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-236562"/>
            <a:ext cx="7416824" cy="7416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8204">
        <p:fade/>
      </p:transition>
    </mc:Choice>
    <mc:Fallback>
      <p:transition spd="med" advClick="0" advTm="8204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" grpId="2" animBg="1" advAuto="0"/>
      <p:bldP spid="105" grpId="3" animBg="1" advAuto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Natural-Paper-Background-Texture-HD.jp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56" name="Shape 56"/>
          <p:cNvSpPr/>
          <p:nvPr/>
        </p:nvSpPr>
        <p:spPr>
          <a:xfrm>
            <a:off x="651209" y="664074"/>
            <a:ext cx="7841582" cy="3815352"/>
          </a:xfrm>
          <a:prstGeom prst="roundRect">
            <a:avLst>
              <a:gd name="adj" fmla="val 8316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/>
          <a:p>
            <a:pPr lvl="0">
              <a:defRPr>
                <a:uFillTx/>
              </a:defRPr>
            </a:pPr>
            <a:r>
              <a:rPr sz="5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rPr>
              <a:t>    He Wishes More  </a:t>
            </a:r>
            <a:br>
              <a:rPr sz="5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rPr>
            </a:br>
            <a:r>
              <a:rPr sz="5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rPr>
              <a:t>  People Would Use </a:t>
            </a:r>
            <a:br>
              <a:rPr sz="5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rPr>
            </a:br>
            <a:r>
              <a:rPr sz="5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rPr>
              <a:t>       His Business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4869">
        <p:fade/>
      </p:transition>
    </mc:Choice>
    <mc:Fallback>
      <p:transition spd="med" advClick="0" advTm="4869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1" nodeType="afterEffect">
                                  <p:stCondLst>
                                    <p:cond delay="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1" animBg="1" advAuto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D:\work\Matt-Bush\12.4.2015\ABC Video Files For 12.1.15 Project\ABC-roofer\commercial\Picture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56592" y="0"/>
            <a:ext cx="11639550" cy="523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9" name="Shape 59"/>
          <p:cNvSpPr/>
          <p:nvPr/>
        </p:nvSpPr>
        <p:spPr>
          <a:xfrm>
            <a:off x="598602" y="2623442"/>
            <a:ext cx="8245545" cy="1596861"/>
          </a:xfrm>
          <a:prstGeom prst="roundRect">
            <a:avLst>
              <a:gd name="adj" fmla="val 11930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 algn="ctr"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Needs A Way To Let More People Know About His Company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4692">
        <p:fade/>
      </p:transition>
    </mc:Choice>
    <mc:Fallback>
      <p:transition spd="med" advClick="0" advTm="4692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2" nodeType="withEffect">
                                  <p:stCondLst>
                                    <p:cond delay="3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2" animBg="1" advAuto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62" name="Shape 62"/>
          <p:cNvSpPr/>
          <p:nvPr/>
        </p:nvSpPr>
        <p:spPr>
          <a:xfrm>
            <a:off x="4491804" y="343672"/>
            <a:ext cx="3277197" cy="1255671"/>
          </a:xfrm>
          <a:prstGeom prst="roundRect">
            <a:avLst>
              <a:gd name="adj" fmla="val 15171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 algn="ctr">
              <a:defRPr sz="1800" b="0">
                <a:solidFill>
                  <a:srgbClr val="000000"/>
                </a:solidFill>
                <a:uFillTx/>
              </a:defRPr>
            </a:pPr>
            <a:r>
              <a:rPr sz="3600" b="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Newspaper</a:t>
            </a:r>
          </a:p>
        </p:txBody>
      </p:sp>
      <p:sp>
        <p:nvSpPr>
          <p:cNvPr id="63" name="Shape 63"/>
          <p:cNvSpPr/>
          <p:nvPr/>
        </p:nvSpPr>
        <p:spPr>
          <a:xfrm>
            <a:off x="4491804" y="1943915"/>
            <a:ext cx="3277197" cy="1255670"/>
          </a:xfrm>
          <a:prstGeom prst="roundRect">
            <a:avLst>
              <a:gd name="adj" fmla="val 15171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 algn="ctr">
              <a:defRPr sz="1800" b="0">
                <a:solidFill>
                  <a:srgbClr val="000000"/>
                </a:solidFill>
                <a:uFillTx/>
              </a:defRPr>
            </a:pPr>
            <a:r>
              <a:rPr sz="3600" b="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  Internet</a:t>
            </a:r>
          </a:p>
        </p:txBody>
      </p:sp>
      <p:sp>
        <p:nvSpPr>
          <p:cNvPr id="64" name="Shape 64"/>
          <p:cNvSpPr/>
          <p:nvPr/>
        </p:nvSpPr>
        <p:spPr>
          <a:xfrm>
            <a:off x="4491804" y="3544157"/>
            <a:ext cx="3277197" cy="1255670"/>
          </a:xfrm>
          <a:prstGeom prst="roundRect">
            <a:avLst>
              <a:gd name="adj" fmla="val 15171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 algn="ctr">
              <a:defRPr sz="1800" b="0">
                <a:solidFill>
                  <a:srgbClr val="000000"/>
                </a:solidFill>
                <a:uFillTx/>
              </a:defRPr>
            </a:pPr>
            <a:r>
              <a:rPr sz="3600" b="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Direct Mail</a:t>
            </a:r>
          </a:p>
        </p:txBody>
      </p:sp>
      <p:sp>
        <p:nvSpPr>
          <p:cNvPr id="65" name="Shape 65"/>
          <p:cNvSpPr/>
          <p:nvPr/>
        </p:nvSpPr>
        <p:spPr>
          <a:xfrm>
            <a:off x="4504764" y="998638"/>
            <a:ext cx="4042557" cy="1568513"/>
          </a:xfrm>
          <a:prstGeom prst="roundRect">
            <a:avLst>
              <a:gd name="adj" fmla="val 12145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 algn="ctr">
              <a:defRPr sz="1800" b="0">
                <a:solidFill>
                  <a:srgbClr val="000000"/>
                </a:solidFill>
                <a:uFillTx/>
              </a:defRPr>
            </a:pPr>
            <a:r>
              <a:rPr sz="3600" b="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Cost Too Much Money</a:t>
            </a:r>
          </a:p>
        </p:txBody>
      </p:sp>
      <p:sp>
        <p:nvSpPr>
          <p:cNvPr id="66" name="Shape 66"/>
          <p:cNvSpPr/>
          <p:nvPr/>
        </p:nvSpPr>
        <p:spPr>
          <a:xfrm>
            <a:off x="4504764" y="3064332"/>
            <a:ext cx="4042557" cy="1568513"/>
          </a:xfrm>
          <a:prstGeom prst="roundRect">
            <a:avLst>
              <a:gd name="adj" fmla="val 12145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 algn="ctr">
              <a:defRPr sz="1800" b="0">
                <a:solidFill>
                  <a:srgbClr val="000000"/>
                </a:solidFill>
                <a:uFillTx/>
              </a:defRPr>
            </a:pPr>
            <a:r>
              <a:rPr sz="3600" b="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Not Enough New Business</a:t>
            </a:r>
          </a:p>
        </p:txBody>
      </p:sp>
      <p:pic>
        <p:nvPicPr>
          <p:cNvPr id="2" name="Picture 2" descr="D:\work\Matt-Bush\12.4.2015\ABC Video Files For 12.1.15 Project\ABC-roofer\animated-images-and-backgrounds\Landscaper_Scratch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32656" y="-524594"/>
            <a:ext cx="7056784" cy="7056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13000">
        <p:fade/>
      </p:transition>
    </mc:Choice>
    <mc:Fallback>
      <p:transition spd="med" advClick="0" advTm="13000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2" nodeType="afterEffect">
                                  <p:stCondLst>
                                    <p:cond delay="7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200"/>
                            </p:stCondLst>
                            <p:childTnLst>
                              <p:par>
                                <p:cTn id="10" presetID="2" presetClass="entr" presetSubtype="2" fill="hold" grpId="3" nodeType="afterEffect">
                                  <p:stCondLst>
                                    <p:cond delay="10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700"/>
                            </p:stCondLst>
                            <p:childTnLst>
                              <p:par>
                                <p:cTn id="15" presetID="2" presetClass="entr" presetSubtype="2" fill="hold" grpId="4" nodeType="afterEffect">
                                  <p:stCondLst>
                                    <p:cond delay="10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200"/>
                            </p:stCondLst>
                            <p:childTnLst>
                              <p:par>
                                <p:cTn id="20" presetID="2" presetClass="exit" presetSubtype="2" fill="hold" grpId="5" nodeType="afterEffect">
                                  <p:stCondLst>
                                    <p:cond delay="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200"/>
                            </p:stCondLst>
                            <p:childTnLst>
                              <p:par>
                                <p:cTn id="25" presetID="2" presetClass="exit" presetSubtype="2" fill="hold" grpId="6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700"/>
                            </p:stCondLst>
                            <p:childTnLst>
                              <p:par>
                                <p:cTn id="30" presetID="2" presetClass="exit" presetSubtype="2" fill="hold" grpId="7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200"/>
                            </p:stCondLst>
                            <p:childTnLst>
                              <p:par>
                                <p:cTn id="35" presetID="2" presetClass="entr" presetSubtype="2" fill="hold" grpId="8" nodeType="afterEffect">
                                  <p:stCondLst>
                                    <p:cond delay="1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6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8200"/>
                            </p:stCondLst>
                            <p:childTnLst>
                              <p:par>
                                <p:cTn id="40" presetID="2" presetClass="entr" presetSubtype="2" fill="hold" grpId="9" nodeType="afterEffect">
                                  <p:stCondLst>
                                    <p:cond delay="10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1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2" animBg="1" advAuto="0"/>
      <p:bldP spid="62" grpId="5" animBg="1" advAuto="0"/>
      <p:bldP spid="63" grpId="3" animBg="1" advAuto="0"/>
      <p:bldP spid="63" grpId="6" animBg="1" advAuto="0"/>
      <p:bldP spid="64" grpId="4" animBg="1" advAuto="0"/>
      <p:bldP spid="64" grpId="7" animBg="1" advAuto="0"/>
      <p:bldP spid="65" grpId="8" animBg="1" advAuto="0"/>
      <p:bldP spid="66" grpId="9" animBg="1" advAuto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Natural-Paper-Background-Texture-HD.jpg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pic>
        <p:nvPicPr>
          <p:cNvPr id="70" name="computer-screen.png"/>
          <p:cNvPicPr/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-561943" y="103673"/>
            <a:ext cx="7715251" cy="5143501"/>
          </a:xfrm>
          <a:prstGeom prst="rect">
            <a:avLst/>
          </a:prstGeom>
          <a:ln w="12700">
            <a:miter lim="400000"/>
          </a:ln>
        </p:spPr>
      </p:pic>
      <p:pic>
        <p:nvPicPr>
          <p:cNvPr id="4" name="Roofer-sml-sample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67544" y="627534"/>
            <a:ext cx="5632626" cy="3168352"/>
          </a:xfrm>
          <a:prstGeom prst="rect">
            <a:avLst/>
          </a:prstGeom>
        </p:spPr>
      </p:pic>
      <p:pic>
        <p:nvPicPr>
          <p:cNvPr id="2" name="Picture 2" descr="D:\work\Matt-Bush\12.4.2015\ABC Video Files For 12.1.15 Project\ABC-roofer\animated-images-and-backgrounds\Landscaper_Happy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5800" y="-432642"/>
            <a:ext cx="7180856" cy="7180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5000">
        <p:fade/>
      </p:transition>
    </mc:Choice>
    <mc:Fallback>
      <p:transition spd="med" advClick="0" advTm="5000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99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  <p:extLst>
    <p:ext uri="{E180D4A7-C9FB-4DFB-919C-405C955672EB}">
      <p14:showEvtLst xmlns:p14="http://schemas.microsoft.com/office/powerpoint/2010/main">
        <p14:playEvt time="0" objId="4"/>
        <p14:stopEvt time="7100" objId="4"/>
      </p14:showEvtLst>
    </p:ext>
  </p:extLs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75" name="Shape 75"/>
          <p:cNvSpPr/>
          <p:nvPr/>
        </p:nvSpPr>
        <p:spPr>
          <a:xfrm>
            <a:off x="4020834" y="608378"/>
            <a:ext cx="4943125" cy="1036458"/>
          </a:xfrm>
          <a:prstGeom prst="roundRect">
            <a:avLst>
              <a:gd name="adj" fmla="val 21793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/>
          <a:p>
            <a:pPr lvl="0" algn="ctr">
              <a:defRPr>
                <a:uFillTx/>
              </a:defRPr>
            </a:pPr>
            <a:r>
              <a:rPr sz="5000" dirty="0">
                <a:uFill>
                  <a:solidFill>
                    <a:srgbClr val="FFFFFF"/>
                  </a:solidFill>
                </a:uFill>
              </a:rPr>
              <a:t>More Customers</a:t>
            </a:r>
            <a:r>
              <a:rPr sz="3300" dirty="0">
                <a:uFill>
                  <a:solidFill>
                    <a:srgbClr val="FFFFFF"/>
                  </a:solidFill>
                </a:uFill>
              </a:rPr>
              <a:t>     </a:t>
            </a:r>
          </a:p>
        </p:txBody>
      </p:sp>
      <p:sp>
        <p:nvSpPr>
          <p:cNvPr id="76" name="Shape 76"/>
          <p:cNvSpPr/>
          <p:nvPr/>
        </p:nvSpPr>
        <p:spPr>
          <a:xfrm>
            <a:off x="4020834" y="2158959"/>
            <a:ext cx="4943125" cy="1036458"/>
          </a:xfrm>
          <a:prstGeom prst="roundRect">
            <a:avLst>
              <a:gd name="adj" fmla="val 21793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5000">
                <a:uFill>
                  <a:solidFill>
                    <a:srgbClr val="FFFFFF"/>
                  </a:solidFill>
                </a:uFill>
              </a:defRPr>
            </a:lvl1pPr>
          </a:lstStyle>
          <a:p>
            <a:pPr lvl="0" algn="ctr">
              <a:defRPr sz="1800">
                <a:uFillTx/>
              </a:defRPr>
            </a:pPr>
            <a:r>
              <a:rPr sz="5000" dirty="0">
                <a:uFill>
                  <a:solidFill>
                    <a:srgbClr val="FFFFFF"/>
                  </a:solidFill>
                </a:uFill>
              </a:rPr>
              <a:t>Spending Less</a:t>
            </a:r>
          </a:p>
        </p:txBody>
      </p:sp>
      <p:sp>
        <p:nvSpPr>
          <p:cNvPr id="77" name="Shape 77"/>
          <p:cNvSpPr/>
          <p:nvPr/>
        </p:nvSpPr>
        <p:spPr>
          <a:xfrm>
            <a:off x="4020834" y="3709541"/>
            <a:ext cx="4943125" cy="1036458"/>
          </a:xfrm>
          <a:prstGeom prst="roundRect">
            <a:avLst>
              <a:gd name="adj" fmla="val 25407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5000">
                <a:uFill>
                  <a:solidFill>
                    <a:srgbClr val="FFFFFF"/>
                  </a:solidFill>
                </a:uFill>
              </a:defRPr>
            </a:lvl1pPr>
          </a:lstStyle>
          <a:p>
            <a:pPr lvl="0" algn="ctr">
              <a:defRPr sz="1800">
                <a:uFillTx/>
              </a:defRPr>
            </a:pPr>
            <a:r>
              <a:rPr sz="5000" dirty="0">
                <a:uFill>
                  <a:solidFill>
                    <a:srgbClr val="FFFFFF"/>
                  </a:solidFill>
                </a:uFill>
              </a:rPr>
              <a:t>More Exposure</a:t>
            </a:r>
          </a:p>
        </p:txBody>
      </p:sp>
      <p:pic>
        <p:nvPicPr>
          <p:cNvPr id="2" name="Picture 2" descr="D:\work\Matt-Bush\12.4.2015\ABC Video Files For 12.1.15 Project\ABC-roofer\animated-images-and-backgrounds\Landscaper_Point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16632" y="-677631"/>
            <a:ext cx="6057694" cy="6057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6639">
        <p:fade/>
      </p:transition>
    </mc:Choice>
    <mc:Fallback>
      <p:transition spd="med" advClick="0" advTm="6639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2" nodeType="afterEffect">
                                  <p:stCondLst>
                                    <p:cond delay="3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2" presetClass="entr" presetSubtype="2" fill="hold" grpId="3" nodeType="afterEffect">
                                  <p:stCondLst>
                                    <p:cond delay="1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" presetClass="entr" presetSubtype="2" fill="hold" grpId="4" nodeType="afterEffect">
                                  <p:stCondLst>
                                    <p:cond delay="9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2" animBg="1" advAuto="0"/>
      <p:bldP spid="76" grpId="3" animBg="1" advAuto="0"/>
      <p:bldP spid="77" grpId="4" animBg="1" advAuto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81" name="Shape 81"/>
          <p:cNvSpPr/>
          <p:nvPr/>
        </p:nvSpPr>
        <p:spPr>
          <a:xfrm>
            <a:off x="3768682" y="1605721"/>
            <a:ext cx="4924106" cy="1932058"/>
          </a:xfrm>
          <a:prstGeom prst="roundRect">
            <a:avLst>
              <a:gd name="adj" fmla="val 12010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5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 algn="ctr">
              <a:defRPr sz="1800" b="0">
                <a:solidFill>
                  <a:srgbClr val="000000"/>
                </a:solidFill>
                <a:uFillTx/>
              </a:defRPr>
            </a:pPr>
            <a:r>
              <a:rPr sz="4500" b="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This Made Sam Very Happy…</a:t>
            </a:r>
          </a:p>
        </p:txBody>
      </p:sp>
      <p:pic>
        <p:nvPicPr>
          <p:cNvPr id="2" name="Picture 2" descr="D:\work\Matt-Bush\12.4.2015\ABC Video Files For 12.1.15 Project\ABC-roofer\animated-images-and-backgrounds\Landscaper_Happy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29119" y="-308569"/>
            <a:ext cx="5544615" cy="5544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3896">
        <p:fade/>
      </p:transition>
    </mc:Choice>
    <mc:Fallback>
      <p:transition spd="med" advClick="0" advTm="3896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2" nodeType="afterEffect">
                                  <p:stCondLst>
                                    <p:cond delay="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2" animBg="1" advAuto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85" name="Shape 85"/>
          <p:cNvSpPr/>
          <p:nvPr/>
        </p:nvSpPr>
        <p:spPr>
          <a:xfrm>
            <a:off x="651209" y="664074"/>
            <a:ext cx="7841582" cy="3815352"/>
          </a:xfrm>
          <a:prstGeom prst="roundRect">
            <a:avLst>
              <a:gd name="adj" fmla="val 8316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 algn="ctr">
              <a:defRPr sz="73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73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Now It’s Your Turn…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4360">
        <p:fade/>
      </p:transition>
    </mc:Choice>
    <mc:Fallback>
      <p:transition spd="med" advClick="0" advTm="4360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1" nodeType="afterEffect">
                                  <p:stCondLst>
                                    <p:cond delay="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1" animBg="1" advAuto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88" name="Shape 88"/>
          <p:cNvSpPr/>
          <p:nvPr/>
        </p:nvSpPr>
        <p:spPr>
          <a:xfrm>
            <a:off x="3212773" y="403285"/>
            <a:ext cx="5697365" cy="2001187"/>
          </a:xfrm>
          <a:prstGeom prst="roundRect">
            <a:avLst>
              <a:gd name="adj" fmla="val 9519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32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 algn="ctr">
              <a:defRPr sz="1800" b="0">
                <a:solidFill>
                  <a:srgbClr val="000000"/>
                </a:solidFill>
                <a:uFillTx/>
              </a:defRPr>
            </a:pPr>
            <a:r>
              <a:rPr sz="3200" b="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Professional Video Creation &amp; Marketing Agency…</a:t>
            </a:r>
          </a:p>
        </p:txBody>
      </p:sp>
      <p:sp>
        <p:nvSpPr>
          <p:cNvPr id="89" name="Shape 89"/>
          <p:cNvSpPr/>
          <p:nvPr/>
        </p:nvSpPr>
        <p:spPr>
          <a:xfrm>
            <a:off x="3212773" y="2664571"/>
            <a:ext cx="5697365" cy="2276247"/>
          </a:xfrm>
          <a:prstGeom prst="roundRect">
            <a:avLst>
              <a:gd name="adj" fmla="val 8369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32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 algn="ctr">
              <a:defRPr sz="1800" b="0">
                <a:solidFill>
                  <a:srgbClr val="000000"/>
                </a:solidFill>
                <a:uFillTx/>
              </a:defRPr>
            </a:pPr>
            <a:r>
              <a:rPr sz="3200" b="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Video Creation &amp; Marketing For </a:t>
            </a:r>
            <a:r>
              <a:rPr lang="en-US" sz="3200" b="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Roofing Businesses</a:t>
            </a:r>
            <a:endParaRPr sz="3200" b="1" dirty="0">
              <a:solidFill>
                <a:srgbClr val="FFFFFF"/>
              </a:solidFill>
              <a:uFill>
                <a:solidFill>
                  <a:srgbClr val="FFFFFF"/>
                </a:solidFill>
              </a:uFill>
            </a:endParaRPr>
          </a:p>
        </p:txBody>
      </p:sp>
      <p:pic>
        <p:nvPicPr>
          <p:cNvPr id="2" name="Picture 2" descr="D:\work\Matt-Bush\12.4.2015\ABC Video Files For 12.1.15 Project\ABC-roofer\animated-images-and-backgrounds\Landscaper_Wave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21110" y="-452586"/>
            <a:ext cx="6768752" cy="6768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7560">
        <p:fade/>
      </p:transition>
    </mc:Choice>
    <mc:Fallback>
      <p:transition spd="med" advClick="0" advTm="7560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2" nodeType="afterEffect">
                                  <p:stCondLst>
                                    <p:cond delay="10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" presetClass="entr" presetSubtype="2" fill="hold" grpId="3" nodeType="afterEffect">
                                  <p:stCondLst>
                                    <p:cond delay="2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2" animBg="1" advAuto="0"/>
      <p:bldP spid="89" grpId="3" animBg="1" advAuto="0"/>
    </p:bldLst>
  </p:timing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Default">
      <a:majorFont>
        <a:latin typeface="Helvetica"/>
        <a:ea typeface="Helvetica"/>
        <a:cs typeface="Helvetica"/>
      </a:majorFont>
      <a:minorFont>
        <a:latin typeface="Myriad Pro"/>
        <a:ea typeface="Myriad Pro"/>
        <a:cs typeface="Myriad Pro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4F81BD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 typeface="Tahoma"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4F81BD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 typeface="Tahoma"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Default">
      <a:majorFont>
        <a:latin typeface="Helvetica"/>
        <a:ea typeface="Helvetica"/>
        <a:cs typeface="Helvetica"/>
      </a:majorFont>
      <a:minorFont>
        <a:latin typeface="Myriad Pro"/>
        <a:ea typeface="Myriad Pro"/>
        <a:cs typeface="Myriad Pro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4F81BD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 typeface="Tahoma"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4F81BD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 typeface="Tahoma"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</TotalTime>
  <Words>80</Words>
  <Application>Microsoft Office PowerPoint</Application>
  <PresentationFormat>On-screen Show (16:9)</PresentationFormat>
  <Paragraphs>21</Paragraphs>
  <Slides>12</Slides>
  <Notes>1</Notes>
  <HiddenSlides>0</HiddenSlides>
  <MMClips>3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Default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Bilyana</dc:creator>
  <cp:lastModifiedBy>Bilyana</cp:lastModifiedBy>
  <cp:revision>14</cp:revision>
  <dcterms:modified xsi:type="dcterms:W3CDTF">2015-12-07T09:26:39Z</dcterms:modified>
</cp:coreProperties>
</file>