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38" y="-12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wav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gif"/><Relationship Id="rId5" Type="http://schemas.microsoft.com/office/2007/relationships/media" Target="../media/media3.wav"/><Relationship Id="rId10" Type="http://schemas.openxmlformats.org/officeDocument/2006/relationships/image" Target="../media/image3.jpeg"/><Relationship Id="rId4" Type="http://schemas.openxmlformats.org/officeDocument/2006/relationships/audio" Target="../media/media2.wav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bc-ads-for-veterinaria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Veterinarian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</a:t>
            </a: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</a:p>
        </p:txBody>
      </p:sp>
      <p:pic>
        <p:nvPicPr>
          <p:cNvPr id="1027" name="Picture 3" descr="D:\work\Matt-Bush\12.4.2015\ABC Video Files For 12.1.15 Project\ABC-veterinarian\animated-images-and-backgrounds\Vet Wave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8000" y="28054"/>
            <a:ext cx="5207992" cy="52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13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505" y="12947"/>
            <a:ext cx="8981104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7171" name="Picture 3" descr="D:\work\Matt-Bush\12.4.2015\ABC Video Files For 12.1.15 Project\ABC-veterinarian\animated-images-and-backgrounds\segments\Veterinarian-add-segm2\Veterinarian-add-segm2_media\Veterinarian-add-segm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7534"/>
            <a:ext cx="6552728" cy="368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864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8195" name="Picture 3" descr="D:\work\Matt-Bush\12.4.2015\ABC Video Files For 12.1.15 Project\ABC-veterinarian\animated-images-and-backgrounds\Vet Thum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074" y="163410"/>
            <a:ext cx="4980090" cy="498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978">
        <p:fade/>
      </p:transition>
    </mc:Choice>
    <mc:Fallback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12.4.2015\ABC Video Files For 12.1.15 Project\ABC-veterinarian\animated-images-and-backgrounds\Vet Thum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495" y="-220836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204">
        <p:fade/>
      </p:transition>
    </mc:Choice>
    <mc:Fallback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</a:t>
            </a:r>
            <a:r>
              <a:rPr lang="en-US" sz="5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Sh</a:t>
            </a:r>
            <a:r>
              <a:rPr sz="5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e </a:t>
            </a:r>
            <a: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Wishes More  </a:t>
            </a:r>
            <a:b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</a:t>
            </a:r>
            <a:r>
              <a:rPr sz="5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H</a:t>
            </a:r>
            <a:r>
              <a:rPr lang="en-US" sz="5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er</a:t>
            </a:r>
            <a:r>
              <a:rPr sz="5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sz="5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Business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869">
        <p:fade/>
      </p:transition>
    </mc:Choice>
    <mc:Fallback>
      <p:transition spd="med" advClick="0" advTm="486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H</a:t>
            </a:r>
            <a:r>
              <a:rPr lang="en-US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er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Company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692">
        <p:fade/>
      </p:transition>
    </mc:Choice>
    <mc:Fallback>
      <p:transition spd="med" advClick="0" advTm="4692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1" name="Picture 3" descr="D:\work\Matt-Bush\12.4.2015\ABC Video Files For 12.1.15 Project\ABC-veterinarian\animated-images-and-backgrounds\Vet 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57192"/>
            <a:ext cx="5394878" cy="539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3000">
        <p:fade/>
      </p:transition>
    </mc:Choice>
    <mc:Fallback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654223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5" name="Picture 3" descr="D:\work\Matt-Bush\12.4.2015\ABC Video Files For 12.1.15 Project\ABC-veterinarian\animated-images-and-backgrounds\Vet Happ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857" y="135298"/>
            <a:ext cx="8557132" cy="855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work\Matt-Bush\12.4.2015\ABC Video Files For 12.1.15 Project\ABC-veterinarian\animated-images-and-backgrounds\segments\Veterinarian-add-segm1\Veterinarian-add-segm1_media\Veterinarian-add-segm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7534"/>
            <a:ext cx="563262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fill="hold" nodeType="tmRoot"/>
      </p:par>
    </p:tnLst>
  </p:timing>
  <p:extLst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323528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23528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323528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9" name="Picture 3" descr="D:\work\Matt-Bush\12.4.2015\ABC Video Files For 12.1.15 Project\ABC-veterinarian\animated-images-and-backgrounds\Vet 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3478"/>
            <a:ext cx="626469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639">
        <p:fade/>
      </p:transition>
    </mc:Choice>
    <mc:Fallback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8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3" name="Picture 3" descr="D:\work\Matt-Bush\12.4.2015\ABC Video Files For 12.1.15 Project\ABC-veterinarian\animated-images-and-backgrounds\Vet 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162" y="21716"/>
            <a:ext cx="5286338" cy="528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896">
        <p:fade/>
      </p:transition>
    </mc:Choice>
    <mc:Fallback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360">
        <p:fade/>
      </p:transition>
    </mc:Choice>
    <mc:Fallback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Veterinarian 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6147" name="Picture 3" descr="D:\work\Matt-Bush\12.4.2015\ABC Video Files For 12.1.15 Project\ABC-veterinarian\animated-images-and-backgrounds\Vet 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6872" y="44274"/>
            <a:ext cx="9793088" cy="979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7560">
        <p:fade/>
      </p:transition>
    </mc:Choice>
    <mc:Fallback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82</Words>
  <Application>Microsoft Office PowerPoint</Application>
  <PresentationFormat>On-screen Show (16:9)</PresentationFormat>
  <Paragraphs>21</Paragraphs>
  <Slides>12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18</cp:revision>
  <dcterms:modified xsi:type="dcterms:W3CDTF">2015-12-07T10:19:28Z</dcterms:modified>
</cp:coreProperties>
</file>